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8"/>
  </p:notesMasterIdLst>
  <p:sldIdLst>
    <p:sldId id="256" r:id="rId2"/>
    <p:sldId id="258" r:id="rId3"/>
    <p:sldId id="260" r:id="rId4"/>
    <p:sldId id="261" r:id="rId5"/>
    <p:sldId id="267" r:id="rId6"/>
    <p:sldId id="272" r:id="rId7"/>
    <p:sldId id="263" r:id="rId8"/>
    <p:sldId id="314" r:id="rId9"/>
    <p:sldId id="273" r:id="rId10"/>
    <p:sldId id="257" r:id="rId11"/>
    <p:sldId id="313" r:id="rId12"/>
    <p:sldId id="265" r:id="rId13"/>
    <p:sldId id="319" r:id="rId14"/>
    <p:sldId id="315" r:id="rId15"/>
    <p:sldId id="283" r:id="rId16"/>
    <p:sldId id="286" r:id="rId17"/>
    <p:sldId id="264" r:id="rId18"/>
    <p:sldId id="271" r:id="rId19"/>
    <p:sldId id="316" r:id="rId20"/>
    <p:sldId id="317" r:id="rId21"/>
    <p:sldId id="281" r:id="rId22"/>
    <p:sldId id="269" r:id="rId23"/>
    <p:sldId id="274" r:id="rId24"/>
    <p:sldId id="288" r:id="rId25"/>
    <p:sldId id="289" r:id="rId26"/>
    <p:sldId id="291" r:id="rId27"/>
  </p:sldIdLst>
  <p:sldSz cx="9144000" cy="5143500" type="screen16x9"/>
  <p:notesSz cx="6858000" cy="9144000"/>
  <p:embeddedFontLst>
    <p:embeddedFont>
      <p:font typeface="Barlow SemiBold" panose="00000700000000000000" pitchFamily="2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Commissioner" panose="020B0604020202020204" charset="0"/>
      <p:regular r:id="rId41"/>
      <p:bold r:id="rId42"/>
    </p:embeddedFont>
    <p:embeddedFont>
      <p:font typeface="Commissioner ExtraBold" charset="0"/>
      <p:bold r:id="rId43"/>
    </p:embeddedFont>
    <p:embeddedFont>
      <p:font typeface="Francois One" panose="020B0604020202020204" charset="0"/>
      <p:regular r:id="rId44"/>
    </p:embeddedFont>
    <p:embeddedFont>
      <p:font typeface="Modern Love Caps" panose="04070805081001020A01" pitchFamily="82" charset="0"/>
      <p:regular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Syne" panose="020B0604020202020204" charset="0"/>
      <p:regular r:id="rId50"/>
      <p:bold r:id="rId51"/>
    </p:embeddedFont>
    <p:embeddedFont>
      <p:font typeface="Syne SemiBold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C2D576-1973-496E-862E-C008C98B29AC}">
  <a:tblStyle styleId="{ECC2D576-1973-496E-862E-C008C98B29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76" autoAdjust="0"/>
  </p:normalViewPr>
  <p:slideViewPr>
    <p:cSldViewPr snapToGrid="0">
      <p:cViewPr>
        <p:scale>
          <a:sx n="66" d="100"/>
          <a:sy n="66" d="100"/>
        </p:scale>
        <p:origin x="1042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Dinero Destinado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02A-4B64-90E2-A38A136E1D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A-4B64-90E2-A38A136E1DC6}"/>
              </c:ext>
            </c:extLst>
          </c:dPt>
          <c:dLbls>
            <c:dLbl>
              <c:idx val="0"/>
              <c:layout>
                <c:manualLayout>
                  <c:x val="0.2025201980995302"/>
                  <c:y val="-0.13733129340302463"/>
                </c:manualLayout>
              </c:layout>
              <c:tx>
                <c:rich>
                  <a:bodyPr/>
                  <a:lstStyle/>
                  <a:p>
                    <a:fld id="{4DAFD0BC-E28E-4329-86E4-A7D7C07AF0A2}" type="VALUE">
                      <a:rPr lang="en-US" smtClean="0"/>
                      <a:pPr/>
                      <a:t>[VALOR]</a:t>
                    </a:fld>
                    <a:r>
                      <a:rPr lang="en-US" dirty="0"/>
                      <a:t> </a:t>
                    </a:r>
                    <a:r>
                      <a:rPr lang="en-US" noProof="0" dirty="0" err="1"/>
                      <a:t>mdd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02A-4B64-90E2-A38A136E1DC6}"/>
                </c:ext>
              </c:extLst>
            </c:dLbl>
            <c:dLbl>
              <c:idx val="1"/>
              <c:layout>
                <c:manualLayout>
                  <c:x val="-0.1450889954359422"/>
                  <c:y val="4.5239743947037649E-2"/>
                </c:manualLayout>
              </c:layout>
              <c:tx>
                <c:rich>
                  <a:bodyPr/>
                  <a:lstStyle/>
                  <a:p>
                    <a:fld id="{E47D171E-50E0-496E-9DE9-14E7B1C4CB42}" type="VALUE">
                      <a:rPr lang="en-US" smtClean="0"/>
                      <a:pPr/>
                      <a:t>[VALOR]</a:t>
                    </a:fld>
                    <a:r>
                      <a:rPr lang="en-US"/>
                      <a:t> mdd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02A-4B64-90E2-A38A136E1D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Hoja1!$A$2:$A$3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2020</c:v>
                </c:pt>
              </c:numCache>
            </c:numRef>
          </c:cat>
          <c:val>
            <c:numRef>
              <c:f>Hoja1!$B$2:$B$3</c:f>
              <c:numCache>
                <c:formatCode>#,##0</c:formatCode>
                <c:ptCount val="2"/>
                <c:pt idx="0">
                  <c:v>365900</c:v>
                </c:pt>
                <c:pt idx="1">
                  <c:v>23000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2A-4B64-90E2-A38A136E1DC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FA099-B6CE-4A5C-BE88-607250BF3EFC}" type="doc">
      <dgm:prSet loTypeId="urn:microsoft.com/office/officeart/2005/8/layout/vList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29A8367C-2D43-4367-8305-CECD7A61696E}">
      <dgm:prSet phldrT="[Texto]" custT="1"/>
      <dgm:spPr/>
      <dgm:t>
        <a:bodyPr/>
        <a:lstStyle/>
        <a:p>
          <a:r>
            <a:rPr lang="es-MX" sz="1800" b="1" i="0" strike="noStrike" dirty="0">
              <a:effectLst/>
              <a:latin typeface="Syne" panose="020B0604020202020204" charset="0"/>
            </a:rPr>
            <a:t>Energía mareomotriz</a:t>
          </a:r>
        </a:p>
      </dgm:t>
    </dgm:pt>
    <dgm:pt modelId="{FEAA7923-7DDA-40EE-8656-C1FD3EAE14ED}" type="parTrans" cxnId="{D56FCD1F-1983-4DB2-B876-C57895DCE016}">
      <dgm:prSet/>
      <dgm:spPr/>
      <dgm:t>
        <a:bodyPr/>
        <a:lstStyle/>
        <a:p>
          <a:endParaRPr lang="es-MX"/>
        </a:p>
      </dgm:t>
    </dgm:pt>
    <dgm:pt modelId="{5A8C759A-F1D7-4ED4-8512-5D9C7BC75BB1}" type="sibTrans" cxnId="{D56FCD1F-1983-4DB2-B876-C57895DCE016}">
      <dgm:prSet/>
      <dgm:spPr/>
      <dgm:t>
        <a:bodyPr/>
        <a:lstStyle/>
        <a:p>
          <a:endParaRPr lang="es-MX"/>
        </a:p>
      </dgm:t>
    </dgm:pt>
    <dgm:pt modelId="{69CC3E57-B28D-4656-8682-BD59422DF866}">
      <dgm:prSet phldrT="[Texto]" custT="1"/>
      <dgm:spPr/>
      <dgm:t>
        <a:bodyPr/>
        <a:lstStyle/>
        <a:p>
          <a:r>
            <a:rPr lang="es-MX" sz="1600" dirty="0">
              <a:latin typeface="Syne" panose="020B0604020202020204" charset="0"/>
            </a:rPr>
            <a:t>Movimiento de las mareas y corrientes oceánicas.</a:t>
          </a:r>
        </a:p>
      </dgm:t>
    </dgm:pt>
    <dgm:pt modelId="{6A209A5A-A2EF-426D-B036-F76853F4BBB2}" type="parTrans" cxnId="{69BEA036-650A-4F82-8B10-68643B900F8E}">
      <dgm:prSet/>
      <dgm:spPr/>
      <dgm:t>
        <a:bodyPr/>
        <a:lstStyle/>
        <a:p>
          <a:endParaRPr lang="es-MX"/>
        </a:p>
      </dgm:t>
    </dgm:pt>
    <dgm:pt modelId="{F5932638-34BA-4F4E-9071-A4D11EC1FF4E}" type="sibTrans" cxnId="{69BEA036-650A-4F82-8B10-68643B900F8E}">
      <dgm:prSet/>
      <dgm:spPr/>
      <dgm:t>
        <a:bodyPr/>
        <a:lstStyle/>
        <a:p>
          <a:endParaRPr lang="es-MX"/>
        </a:p>
      </dgm:t>
    </dgm:pt>
    <dgm:pt modelId="{7BE106EE-230C-46F0-9CEB-11AD1DF2F7A0}">
      <dgm:prSet phldrT="[Texto]"/>
      <dgm:spPr/>
      <dgm:t>
        <a:bodyPr/>
        <a:lstStyle/>
        <a:p>
          <a:r>
            <a:rPr lang="es-MX" sz="1800" b="1" dirty="0">
              <a:latin typeface="Syne" panose="020B0604020202020204" charset="0"/>
            </a:rPr>
            <a:t>Energía eólica</a:t>
          </a:r>
        </a:p>
      </dgm:t>
    </dgm:pt>
    <dgm:pt modelId="{BB596169-E843-46FF-A1D1-D616D4C18E77}" type="parTrans" cxnId="{B5889409-5002-47E2-A7BB-E4029F4F168F}">
      <dgm:prSet/>
      <dgm:spPr/>
      <dgm:t>
        <a:bodyPr/>
        <a:lstStyle/>
        <a:p>
          <a:endParaRPr lang="es-MX"/>
        </a:p>
      </dgm:t>
    </dgm:pt>
    <dgm:pt modelId="{BB6E8C96-E963-4DF4-8B91-C34AC42142E8}" type="sibTrans" cxnId="{B5889409-5002-47E2-A7BB-E4029F4F168F}">
      <dgm:prSet/>
      <dgm:spPr/>
      <dgm:t>
        <a:bodyPr/>
        <a:lstStyle/>
        <a:p>
          <a:endParaRPr lang="es-MX"/>
        </a:p>
      </dgm:t>
    </dgm:pt>
    <dgm:pt modelId="{C11AEFC6-561D-4291-9F54-764F33362C02}">
      <dgm:prSet phldrT="[Texto]" custT="1"/>
      <dgm:spPr/>
      <dgm:t>
        <a:bodyPr/>
        <a:lstStyle/>
        <a:p>
          <a:r>
            <a:rPr lang="es-MX" sz="1600" dirty="0">
              <a:latin typeface="Syne" panose="020B0604020202020204" charset="0"/>
            </a:rPr>
            <a:t>Fuerza mecánica del viento para poner en función turbinas generadoras.</a:t>
          </a:r>
        </a:p>
      </dgm:t>
    </dgm:pt>
    <dgm:pt modelId="{541F8BB4-4002-411F-BB05-DFFC84A99659}" type="parTrans" cxnId="{188949E3-3EE3-4C95-90FB-48D748F97168}">
      <dgm:prSet/>
      <dgm:spPr/>
      <dgm:t>
        <a:bodyPr/>
        <a:lstStyle/>
        <a:p>
          <a:endParaRPr lang="es-MX"/>
        </a:p>
      </dgm:t>
    </dgm:pt>
    <dgm:pt modelId="{46FF396D-3D7D-48AB-AC2D-16034BAAD19B}" type="sibTrans" cxnId="{188949E3-3EE3-4C95-90FB-48D748F97168}">
      <dgm:prSet/>
      <dgm:spPr/>
      <dgm:t>
        <a:bodyPr/>
        <a:lstStyle/>
        <a:p>
          <a:endParaRPr lang="es-MX"/>
        </a:p>
      </dgm:t>
    </dgm:pt>
    <dgm:pt modelId="{3F2BE4C3-952F-48C5-B13C-255DD1A8662D}">
      <dgm:prSet phldrT="[Texto]" custT="1"/>
      <dgm:spPr/>
      <dgm:t>
        <a:bodyPr/>
        <a:lstStyle/>
        <a:p>
          <a:r>
            <a:rPr lang="es-MX" sz="1800" b="1" dirty="0">
              <a:latin typeface="Syne" panose="020B0604020202020204" charset="0"/>
            </a:rPr>
            <a:t>Energía nuclear</a:t>
          </a:r>
        </a:p>
      </dgm:t>
    </dgm:pt>
    <dgm:pt modelId="{0C58781B-82F3-44AA-BA80-0B91B949697E}" type="parTrans" cxnId="{1574A451-6F2D-469E-BC51-C958B6FE78A7}">
      <dgm:prSet/>
      <dgm:spPr/>
      <dgm:t>
        <a:bodyPr/>
        <a:lstStyle/>
        <a:p>
          <a:endParaRPr lang="es-MX"/>
        </a:p>
      </dgm:t>
    </dgm:pt>
    <dgm:pt modelId="{5F609E8A-21E0-41E4-8955-3E24C3898F78}" type="sibTrans" cxnId="{1574A451-6F2D-469E-BC51-C958B6FE78A7}">
      <dgm:prSet/>
      <dgm:spPr/>
      <dgm:t>
        <a:bodyPr/>
        <a:lstStyle/>
        <a:p>
          <a:endParaRPr lang="es-MX"/>
        </a:p>
      </dgm:t>
    </dgm:pt>
    <dgm:pt modelId="{E666950F-6E93-4E02-B831-EC9E3CE6F65F}">
      <dgm:prSet phldrT="[Texto]" custT="1"/>
      <dgm:spPr/>
      <dgm:t>
        <a:bodyPr/>
        <a:lstStyle/>
        <a:p>
          <a:r>
            <a:rPr lang="es-MX" sz="1600" dirty="0">
              <a:latin typeface="Syne" panose="020B0604020202020204" charset="0"/>
            </a:rPr>
            <a:t>Obtención de energía mediante reacciones atómicas controladas</a:t>
          </a:r>
        </a:p>
      </dgm:t>
    </dgm:pt>
    <dgm:pt modelId="{E7A36117-C543-43A6-BE96-A7BA279D0970}" type="parTrans" cxnId="{2C61388D-89B5-43C3-91CB-06E774B03E4E}">
      <dgm:prSet/>
      <dgm:spPr/>
      <dgm:t>
        <a:bodyPr/>
        <a:lstStyle/>
        <a:p>
          <a:endParaRPr lang="es-MX"/>
        </a:p>
      </dgm:t>
    </dgm:pt>
    <dgm:pt modelId="{1B02E25B-1706-4B4A-B105-2BC1E4511307}" type="sibTrans" cxnId="{2C61388D-89B5-43C3-91CB-06E774B03E4E}">
      <dgm:prSet/>
      <dgm:spPr/>
      <dgm:t>
        <a:bodyPr/>
        <a:lstStyle/>
        <a:p>
          <a:endParaRPr lang="es-MX"/>
        </a:p>
      </dgm:t>
    </dgm:pt>
    <dgm:pt modelId="{8AF77A78-7047-40AD-9B9C-8B3ABC12292D}" type="pres">
      <dgm:prSet presAssocID="{F1CFA099-B6CE-4A5C-BE88-607250BF3EFC}" presName="linear" presStyleCnt="0">
        <dgm:presLayoutVars>
          <dgm:dir/>
          <dgm:resizeHandles val="exact"/>
        </dgm:presLayoutVars>
      </dgm:prSet>
      <dgm:spPr/>
    </dgm:pt>
    <dgm:pt modelId="{F7167790-6CEC-44E8-8FAE-A70B6819B233}" type="pres">
      <dgm:prSet presAssocID="{29A8367C-2D43-4367-8305-CECD7A61696E}" presName="comp" presStyleCnt="0"/>
      <dgm:spPr/>
    </dgm:pt>
    <dgm:pt modelId="{8B3796C4-CEF1-4E39-B8CF-A724454A4F1A}" type="pres">
      <dgm:prSet presAssocID="{29A8367C-2D43-4367-8305-CECD7A61696E}" presName="box" presStyleLbl="node1" presStyleIdx="0" presStyleCnt="3"/>
      <dgm:spPr/>
    </dgm:pt>
    <dgm:pt modelId="{896E0306-E26C-4612-8DBB-DE38868B1F99}" type="pres">
      <dgm:prSet presAssocID="{29A8367C-2D43-4367-8305-CECD7A61696E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19000" b="-19000"/>
          </a:stretch>
        </a:blipFill>
      </dgm:spPr>
    </dgm:pt>
    <dgm:pt modelId="{92097DBB-B227-4754-8A8C-498F8C49DBD5}" type="pres">
      <dgm:prSet presAssocID="{29A8367C-2D43-4367-8305-CECD7A61696E}" presName="text" presStyleLbl="node1" presStyleIdx="0" presStyleCnt="3">
        <dgm:presLayoutVars>
          <dgm:bulletEnabled val="1"/>
        </dgm:presLayoutVars>
      </dgm:prSet>
      <dgm:spPr/>
    </dgm:pt>
    <dgm:pt modelId="{5550B37E-78C9-4F34-9F41-9855DE711D5B}" type="pres">
      <dgm:prSet presAssocID="{5A8C759A-F1D7-4ED4-8512-5D9C7BC75BB1}" presName="spacer" presStyleCnt="0"/>
      <dgm:spPr/>
    </dgm:pt>
    <dgm:pt modelId="{DC8A2914-F52E-43BC-A28E-E2D5654FC4A0}" type="pres">
      <dgm:prSet presAssocID="{7BE106EE-230C-46F0-9CEB-11AD1DF2F7A0}" presName="comp" presStyleCnt="0"/>
      <dgm:spPr/>
    </dgm:pt>
    <dgm:pt modelId="{848D2627-ADE4-4922-BFC5-76961ECAA74C}" type="pres">
      <dgm:prSet presAssocID="{7BE106EE-230C-46F0-9CEB-11AD1DF2F7A0}" presName="box" presStyleLbl="node1" presStyleIdx="1" presStyleCnt="3"/>
      <dgm:spPr/>
    </dgm:pt>
    <dgm:pt modelId="{0EE881D1-C4B9-431A-BFAC-E2A789D085D8}" type="pres">
      <dgm:prSet presAssocID="{7BE106EE-230C-46F0-9CEB-11AD1DF2F7A0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7E3A173B-C44F-4CA2-94F4-297128389676}" type="pres">
      <dgm:prSet presAssocID="{7BE106EE-230C-46F0-9CEB-11AD1DF2F7A0}" presName="text" presStyleLbl="node1" presStyleIdx="1" presStyleCnt="3">
        <dgm:presLayoutVars>
          <dgm:bulletEnabled val="1"/>
        </dgm:presLayoutVars>
      </dgm:prSet>
      <dgm:spPr/>
    </dgm:pt>
    <dgm:pt modelId="{5F982774-3B75-4D9B-8515-BE4E6E3BAC50}" type="pres">
      <dgm:prSet presAssocID="{BB6E8C96-E963-4DF4-8B91-C34AC42142E8}" presName="spacer" presStyleCnt="0"/>
      <dgm:spPr/>
    </dgm:pt>
    <dgm:pt modelId="{BFAC4C9D-5242-4BCC-8679-E35B18355897}" type="pres">
      <dgm:prSet presAssocID="{3F2BE4C3-952F-48C5-B13C-255DD1A8662D}" presName="comp" presStyleCnt="0"/>
      <dgm:spPr/>
    </dgm:pt>
    <dgm:pt modelId="{415B4A16-F74A-4B6E-ABA8-18F96DCD45B8}" type="pres">
      <dgm:prSet presAssocID="{3F2BE4C3-952F-48C5-B13C-255DD1A8662D}" presName="box" presStyleLbl="node1" presStyleIdx="2" presStyleCnt="3"/>
      <dgm:spPr/>
    </dgm:pt>
    <dgm:pt modelId="{8BB4741E-A616-40EC-AA0D-E93F8ECB3ED1}" type="pres">
      <dgm:prSet presAssocID="{3F2BE4C3-952F-48C5-B13C-255DD1A8662D}" presName="img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9000" b="-19000"/>
          </a:stretch>
        </a:blipFill>
      </dgm:spPr>
    </dgm:pt>
    <dgm:pt modelId="{31ED2B7B-60B9-432A-9A64-1D30CE8B7320}" type="pres">
      <dgm:prSet presAssocID="{3F2BE4C3-952F-48C5-B13C-255DD1A8662D}" presName="text" presStyleLbl="node1" presStyleIdx="2" presStyleCnt="3">
        <dgm:presLayoutVars>
          <dgm:bulletEnabled val="1"/>
        </dgm:presLayoutVars>
      </dgm:prSet>
      <dgm:spPr/>
    </dgm:pt>
  </dgm:ptLst>
  <dgm:cxnLst>
    <dgm:cxn modelId="{D4CB2901-E69B-44B2-AE9D-8303B1A72ED4}" type="presOf" srcId="{69CC3E57-B28D-4656-8682-BD59422DF866}" destId="{8B3796C4-CEF1-4E39-B8CF-A724454A4F1A}" srcOrd="0" destOrd="1" presId="urn:microsoft.com/office/officeart/2005/8/layout/vList4"/>
    <dgm:cxn modelId="{B5889409-5002-47E2-A7BB-E4029F4F168F}" srcId="{F1CFA099-B6CE-4A5C-BE88-607250BF3EFC}" destId="{7BE106EE-230C-46F0-9CEB-11AD1DF2F7A0}" srcOrd="1" destOrd="0" parTransId="{BB596169-E843-46FF-A1D1-D616D4C18E77}" sibTransId="{BB6E8C96-E963-4DF4-8B91-C34AC42142E8}"/>
    <dgm:cxn modelId="{D56FCD1F-1983-4DB2-B876-C57895DCE016}" srcId="{F1CFA099-B6CE-4A5C-BE88-607250BF3EFC}" destId="{29A8367C-2D43-4367-8305-CECD7A61696E}" srcOrd="0" destOrd="0" parTransId="{FEAA7923-7DDA-40EE-8656-C1FD3EAE14ED}" sibTransId="{5A8C759A-F1D7-4ED4-8512-5D9C7BC75BB1}"/>
    <dgm:cxn modelId="{06ED0E21-5A14-44A2-A4B3-32E39B8CCA3F}" type="presOf" srcId="{3F2BE4C3-952F-48C5-B13C-255DD1A8662D}" destId="{31ED2B7B-60B9-432A-9A64-1D30CE8B7320}" srcOrd="1" destOrd="0" presId="urn:microsoft.com/office/officeart/2005/8/layout/vList4"/>
    <dgm:cxn modelId="{69BEA036-650A-4F82-8B10-68643B900F8E}" srcId="{29A8367C-2D43-4367-8305-CECD7A61696E}" destId="{69CC3E57-B28D-4656-8682-BD59422DF866}" srcOrd="0" destOrd="0" parTransId="{6A209A5A-A2EF-426D-B036-F76853F4BBB2}" sibTransId="{F5932638-34BA-4F4E-9071-A4D11EC1FF4E}"/>
    <dgm:cxn modelId="{ABACD23D-C234-4007-9A39-AA3B96ED582D}" type="presOf" srcId="{E666950F-6E93-4E02-B831-EC9E3CE6F65F}" destId="{415B4A16-F74A-4B6E-ABA8-18F96DCD45B8}" srcOrd="0" destOrd="1" presId="urn:microsoft.com/office/officeart/2005/8/layout/vList4"/>
    <dgm:cxn modelId="{E6C5F45F-F476-4CBB-91F8-023517B09AE6}" type="presOf" srcId="{3F2BE4C3-952F-48C5-B13C-255DD1A8662D}" destId="{415B4A16-F74A-4B6E-ABA8-18F96DCD45B8}" srcOrd="0" destOrd="0" presId="urn:microsoft.com/office/officeart/2005/8/layout/vList4"/>
    <dgm:cxn modelId="{1574A451-6F2D-469E-BC51-C958B6FE78A7}" srcId="{F1CFA099-B6CE-4A5C-BE88-607250BF3EFC}" destId="{3F2BE4C3-952F-48C5-B13C-255DD1A8662D}" srcOrd="2" destOrd="0" parTransId="{0C58781B-82F3-44AA-BA80-0B91B949697E}" sibTransId="{5F609E8A-21E0-41E4-8955-3E24C3898F78}"/>
    <dgm:cxn modelId="{42E38556-75CF-4778-95C4-6BF77C0091BA}" type="presOf" srcId="{C11AEFC6-561D-4291-9F54-764F33362C02}" destId="{7E3A173B-C44F-4CA2-94F4-297128389676}" srcOrd="1" destOrd="1" presId="urn:microsoft.com/office/officeart/2005/8/layout/vList4"/>
    <dgm:cxn modelId="{F417955A-7487-4770-9960-7EE58590CE9B}" type="presOf" srcId="{69CC3E57-B28D-4656-8682-BD59422DF866}" destId="{92097DBB-B227-4754-8A8C-498F8C49DBD5}" srcOrd="1" destOrd="1" presId="urn:microsoft.com/office/officeart/2005/8/layout/vList4"/>
    <dgm:cxn modelId="{B5D9857E-F909-422F-99A8-F1D65025EE8F}" type="presOf" srcId="{C11AEFC6-561D-4291-9F54-764F33362C02}" destId="{848D2627-ADE4-4922-BFC5-76961ECAA74C}" srcOrd="0" destOrd="1" presId="urn:microsoft.com/office/officeart/2005/8/layout/vList4"/>
    <dgm:cxn modelId="{2C61388D-89B5-43C3-91CB-06E774B03E4E}" srcId="{3F2BE4C3-952F-48C5-B13C-255DD1A8662D}" destId="{E666950F-6E93-4E02-B831-EC9E3CE6F65F}" srcOrd="0" destOrd="0" parTransId="{E7A36117-C543-43A6-BE96-A7BA279D0970}" sibTransId="{1B02E25B-1706-4B4A-B105-2BC1E4511307}"/>
    <dgm:cxn modelId="{2B1B10C2-1CC4-494F-9B39-8D800BBE0A95}" type="presOf" srcId="{29A8367C-2D43-4367-8305-CECD7A61696E}" destId="{8B3796C4-CEF1-4E39-B8CF-A724454A4F1A}" srcOrd="0" destOrd="0" presId="urn:microsoft.com/office/officeart/2005/8/layout/vList4"/>
    <dgm:cxn modelId="{475AADC4-FFDE-45B3-960C-60DF436D0717}" type="presOf" srcId="{7BE106EE-230C-46F0-9CEB-11AD1DF2F7A0}" destId="{7E3A173B-C44F-4CA2-94F4-297128389676}" srcOrd="1" destOrd="0" presId="urn:microsoft.com/office/officeart/2005/8/layout/vList4"/>
    <dgm:cxn modelId="{98BC06C5-860A-41BA-A3C4-72A137FE57AC}" type="presOf" srcId="{7BE106EE-230C-46F0-9CEB-11AD1DF2F7A0}" destId="{848D2627-ADE4-4922-BFC5-76961ECAA74C}" srcOrd="0" destOrd="0" presId="urn:microsoft.com/office/officeart/2005/8/layout/vList4"/>
    <dgm:cxn modelId="{188949E3-3EE3-4C95-90FB-48D748F97168}" srcId="{7BE106EE-230C-46F0-9CEB-11AD1DF2F7A0}" destId="{C11AEFC6-561D-4291-9F54-764F33362C02}" srcOrd="0" destOrd="0" parTransId="{541F8BB4-4002-411F-BB05-DFFC84A99659}" sibTransId="{46FF396D-3D7D-48AB-AC2D-16034BAAD19B}"/>
    <dgm:cxn modelId="{6C0EFCE5-B3E3-4329-896F-80DA8AC41C1A}" type="presOf" srcId="{F1CFA099-B6CE-4A5C-BE88-607250BF3EFC}" destId="{8AF77A78-7047-40AD-9B9C-8B3ABC12292D}" srcOrd="0" destOrd="0" presId="urn:microsoft.com/office/officeart/2005/8/layout/vList4"/>
    <dgm:cxn modelId="{05A518EF-3905-460D-AD2B-9A273AF1F60D}" type="presOf" srcId="{E666950F-6E93-4E02-B831-EC9E3CE6F65F}" destId="{31ED2B7B-60B9-432A-9A64-1D30CE8B7320}" srcOrd="1" destOrd="1" presId="urn:microsoft.com/office/officeart/2005/8/layout/vList4"/>
    <dgm:cxn modelId="{4B0E9EFD-1F5F-46B9-A11D-20DE1DFA30FF}" type="presOf" srcId="{29A8367C-2D43-4367-8305-CECD7A61696E}" destId="{92097DBB-B227-4754-8A8C-498F8C49DBD5}" srcOrd="1" destOrd="0" presId="urn:microsoft.com/office/officeart/2005/8/layout/vList4"/>
    <dgm:cxn modelId="{3685F3C4-1AB3-4988-9BAF-9545ADBEF68F}" type="presParOf" srcId="{8AF77A78-7047-40AD-9B9C-8B3ABC12292D}" destId="{F7167790-6CEC-44E8-8FAE-A70B6819B233}" srcOrd="0" destOrd="0" presId="urn:microsoft.com/office/officeart/2005/8/layout/vList4"/>
    <dgm:cxn modelId="{ACE062F1-A510-4595-90AE-2E364F647DD1}" type="presParOf" srcId="{F7167790-6CEC-44E8-8FAE-A70B6819B233}" destId="{8B3796C4-CEF1-4E39-B8CF-A724454A4F1A}" srcOrd="0" destOrd="0" presId="urn:microsoft.com/office/officeart/2005/8/layout/vList4"/>
    <dgm:cxn modelId="{6B549787-F6C7-4C3B-81C1-2CBAA5040008}" type="presParOf" srcId="{F7167790-6CEC-44E8-8FAE-A70B6819B233}" destId="{896E0306-E26C-4612-8DBB-DE38868B1F99}" srcOrd="1" destOrd="0" presId="urn:microsoft.com/office/officeart/2005/8/layout/vList4"/>
    <dgm:cxn modelId="{9441D10E-AED9-4FF0-B0EF-4676EECF112B}" type="presParOf" srcId="{F7167790-6CEC-44E8-8FAE-A70B6819B233}" destId="{92097DBB-B227-4754-8A8C-498F8C49DBD5}" srcOrd="2" destOrd="0" presId="urn:microsoft.com/office/officeart/2005/8/layout/vList4"/>
    <dgm:cxn modelId="{79539BEE-FD57-4F9A-AF2E-365CB16FA0F2}" type="presParOf" srcId="{8AF77A78-7047-40AD-9B9C-8B3ABC12292D}" destId="{5550B37E-78C9-4F34-9F41-9855DE711D5B}" srcOrd="1" destOrd="0" presId="urn:microsoft.com/office/officeart/2005/8/layout/vList4"/>
    <dgm:cxn modelId="{13C8F17F-2722-4E37-A009-E8D2F6F2FA22}" type="presParOf" srcId="{8AF77A78-7047-40AD-9B9C-8B3ABC12292D}" destId="{DC8A2914-F52E-43BC-A28E-E2D5654FC4A0}" srcOrd="2" destOrd="0" presId="urn:microsoft.com/office/officeart/2005/8/layout/vList4"/>
    <dgm:cxn modelId="{1FBFA720-9BB0-43FD-B632-7CE515B30B3E}" type="presParOf" srcId="{DC8A2914-F52E-43BC-A28E-E2D5654FC4A0}" destId="{848D2627-ADE4-4922-BFC5-76961ECAA74C}" srcOrd="0" destOrd="0" presId="urn:microsoft.com/office/officeart/2005/8/layout/vList4"/>
    <dgm:cxn modelId="{2C3637B7-5EC4-4786-9085-AD50D7D500A6}" type="presParOf" srcId="{DC8A2914-F52E-43BC-A28E-E2D5654FC4A0}" destId="{0EE881D1-C4B9-431A-BFAC-E2A789D085D8}" srcOrd="1" destOrd="0" presId="urn:microsoft.com/office/officeart/2005/8/layout/vList4"/>
    <dgm:cxn modelId="{9C13E60D-4452-41D3-B10A-2EC899B5BE23}" type="presParOf" srcId="{DC8A2914-F52E-43BC-A28E-E2D5654FC4A0}" destId="{7E3A173B-C44F-4CA2-94F4-297128389676}" srcOrd="2" destOrd="0" presId="urn:microsoft.com/office/officeart/2005/8/layout/vList4"/>
    <dgm:cxn modelId="{FDCF1C9D-1CDC-4E3C-9FF1-123EBEA6C749}" type="presParOf" srcId="{8AF77A78-7047-40AD-9B9C-8B3ABC12292D}" destId="{5F982774-3B75-4D9B-8515-BE4E6E3BAC50}" srcOrd="3" destOrd="0" presId="urn:microsoft.com/office/officeart/2005/8/layout/vList4"/>
    <dgm:cxn modelId="{7E3A1541-A541-426F-82E2-219E74196C75}" type="presParOf" srcId="{8AF77A78-7047-40AD-9B9C-8B3ABC12292D}" destId="{BFAC4C9D-5242-4BCC-8679-E35B18355897}" srcOrd="4" destOrd="0" presId="urn:microsoft.com/office/officeart/2005/8/layout/vList4"/>
    <dgm:cxn modelId="{FDB405A4-68BA-4B97-981B-730BDD724BBF}" type="presParOf" srcId="{BFAC4C9D-5242-4BCC-8679-E35B18355897}" destId="{415B4A16-F74A-4B6E-ABA8-18F96DCD45B8}" srcOrd="0" destOrd="0" presId="urn:microsoft.com/office/officeart/2005/8/layout/vList4"/>
    <dgm:cxn modelId="{9F43E98B-7693-4194-B96C-228515AFD7D6}" type="presParOf" srcId="{BFAC4C9D-5242-4BCC-8679-E35B18355897}" destId="{8BB4741E-A616-40EC-AA0D-E93F8ECB3ED1}" srcOrd="1" destOrd="0" presId="urn:microsoft.com/office/officeart/2005/8/layout/vList4"/>
    <dgm:cxn modelId="{84754C70-B5D2-4349-8105-3A3BF639965C}" type="presParOf" srcId="{BFAC4C9D-5242-4BCC-8679-E35B18355897}" destId="{31ED2B7B-60B9-432A-9A64-1D30CE8B732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FA099-B6CE-4A5C-BE88-607250BF3EFC}" type="doc">
      <dgm:prSet loTypeId="urn:microsoft.com/office/officeart/2005/8/layout/vList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29A8367C-2D43-4367-8305-CECD7A61696E}">
      <dgm:prSet phldrT="[Texto]" custT="1"/>
      <dgm:spPr/>
      <dgm:t>
        <a:bodyPr/>
        <a:lstStyle/>
        <a:p>
          <a:r>
            <a:rPr lang="es-MX" sz="1800" b="1" i="0" strike="noStrike" dirty="0">
              <a:effectLst/>
              <a:latin typeface="Syne" panose="020B0604020202020204" charset="0"/>
            </a:rPr>
            <a:t>Energía solar</a:t>
          </a:r>
        </a:p>
      </dgm:t>
    </dgm:pt>
    <dgm:pt modelId="{FEAA7923-7DDA-40EE-8656-C1FD3EAE14ED}" type="parTrans" cxnId="{D56FCD1F-1983-4DB2-B876-C57895DCE016}">
      <dgm:prSet/>
      <dgm:spPr/>
      <dgm:t>
        <a:bodyPr/>
        <a:lstStyle/>
        <a:p>
          <a:endParaRPr lang="es-MX"/>
        </a:p>
      </dgm:t>
    </dgm:pt>
    <dgm:pt modelId="{5A8C759A-F1D7-4ED4-8512-5D9C7BC75BB1}" type="sibTrans" cxnId="{D56FCD1F-1983-4DB2-B876-C57895DCE016}">
      <dgm:prSet/>
      <dgm:spPr/>
      <dgm:t>
        <a:bodyPr/>
        <a:lstStyle/>
        <a:p>
          <a:endParaRPr lang="es-MX"/>
        </a:p>
      </dgm:t>
    </dgm:pt>
    <dgm:pt modelId="{69CC3E57-B28D-4656-8682-BD59422DF866}">
      <dgm:prSet phldrT="[Texto]" custT="1"/>
      <dgm:spPr/>
      <dgm:t>
        <a:bodyPr/>
        <a:lstStyle/>
        <a:p>
          <a:r>
            <a:rPr lang="es-MX" sz="1600" dirty="0">
              <a:latin typeface="Syne" panose="020B0604020202020204" charset="0"/>
            </a:rPr>
            <a:t>Utiliza y almacena la energía provocada por la radiación solar.</a:t>
          </a:r>
        </a:p>
      </dgm:t>
    </dgm:pt>
    <dgm:pt modelId="{6A209A5A-A2EF-426D-B036-F76853F4BBB2}" type="parTrans" cxnId="{69BEA036-650A-4F82-8B10-68643B900F8E}">
      <dgm:prSet/>
      <dgm:spPr/>
      <dgm:t>
        <a:bodyPr/>
        <a:lstStyle/>
        <a:p>
          <a:endParaRPr lang="es-MX"/>
        </a:p>
      </dgm:t>
    </dgm:pt>
    <dgm:pt modelId="{F5932638-34BA-4F4E-9071-A4D11EC1FF4E}" type="sibTrans" cxnId="{69BEA036-650A-4F82-8B10-68643B900F8E}">
      <dgm:prSet/>
      <dgm:spPr/>
      <dgm:t>
        <a:bodyPr/>
        <a:lstStyle/>
        <a:p>
          <a:endParaRPr lang="es-MX"/>
        </a:p>
      </dgm:t>
    </dgm:pt>
    <dgm:pt modelId="{7BE106EE-230C-46F0-9CEB-11AD1DF2F7A0}">
      <dgm:prSet phldrT="[Texto]"/>
      <dgm:spPr/>
      <dgm:t>
        <a:bodyPr/>
        <a:lstStyle/>
        <a:p>
          <a:r>
            <a:rPr lang="es-MX" sz="1800" b="1" dirty="0">
              <a:latin typeface="Syne" panose="020B0604020202020204" charset="0"/>
            </a:rPr>
            <a:t>Energía geotérmica</a:t>
          </a:r>
        </a:p>
      </dgm:t>
    </dgm:pt>
    <dgm:pt modelId="{BB596169-E843-46FF-A1D1-D616D4C18E77}" type="parTrans" cxnId="{B5889409-5002-47E2-A7BB-E4029F4F168F}">
      <dgm:prSet/>
      <dgm:spPr/>
      <dgm:t>
        <a:bodyPr/>
        <a:lstStyle/>
        <a:p>
          <a:endParaRPr lang="es-MX"/>
        </a:p>
      </dgm:t>
    </dgm:pt>
    <dgm:pt modelId="{BB6E8C96-E963-4DF4-8B91-C34AC42142E8}" type="sibTrans" cxnId="{B5889409-5002-47E2-A7BB-E4029F4F168F}">
      <dgm:prSet/>
      <dgm:spPr/>
      <dgm:t>
        <a:bodyPr/>
        <a:lstStyle/>
        <a:p>
          <a:endParaRPr lang="es-MX"/>
        </a:p>
      </dgm:t>
    </dgm:pt>
    <dgm:pt modelId="{C11AEFC6-561D-4291-9F54-764F33362C02}">
      <dgm:prSet phldrT="[Texto]" custT="1"/>
      <dgm:spPr/>
      <dgm:t>
        <a:bodyPr/>
        <a:lstStyle/>
        <a:p>
          <a:r>
            <a:rPr lang="es-MX" sz="1600" dirty="0">
              <a:latin typeface="Syne" panose="020B0604020202020204" charset="0"/>
            </a:rPr>
            <a:t>Usa el calor proveniente del subsuelo de la tierra</a:t>
          </a:r>
        </a:p>
      </dgm:t>
    </dgm:pt>
    <dgm:pt modelId="{541F8BB4-4002-411F-BB05-DFFC84A99659}" type="parTrans" cxnId="{188949E3-3EE3-4C95-90FB-48D748F97168}">
      <dgm:prSet/>
      <dgm:spPr/>
      <dgm:t>
        <a:bodyPr/>
        <a:lstStyle/>
        <a:p>
          <a:endParaRPr lang="es-MX"/>
        </a:p>
      </dgm:t>
    </dgm:pt>
    <dgm:pt modelId="{46FF396D-3D7D-48AB-AC2D-16034BAAD19B}" type="sibTrans" cxnId="{188949E3-3EE3-4C95-90FB-48D748F97168}">
      <dgm:prSet/>
      <dgm:spPr/>
      <dgm:t>
        <a:bodyPr/>
        <a:lstStyle/>
        <a:p>
          <a:endParaRPr lang="es-MX"/>
        </a:p>
      </dgm:t>
    </dgm:pt>
    <dgm:pt modelId="{3F2BE4C3-952F-48C5-B13C-255DD1A8662D}">
      <dgm:prSet phldrT="[Texto]" custT="1"/>
      <dgm:spPr/>
      <dgm:t>
        <a:bodyPr/>
        <a:lstStyle/>
        <a:p>
          <a:r>
            <a:rPr lang="es-MX" sz="1800" b="1" dirty="0">
              <a:latin typeface="Syne" panose="020B0604020202020204" charset="0"/>
            </a:rPr>
            <a:t>Energía hidroeléctrica</a:t>
          </a:r>
        </a:p>
      </dgm:t>
    </dgm:pt>
    <dgm:pt modelId="{0C58781B-82F3-44AA-BA80-0B91B949697E}" type="parTrans" cxnId="{1574A451-6F2D-469E-BC51-C958B6FE78A7}">
      <dgm:prSet/>
      <dgm:spPr/>
      <dgm:t>
        <a:bodyPr/>
        <a:lstStyle/>
        <a:p>
          <a:endParaRPr lang="es-MX"/>
        </a:p>
      </dgm:t>
    </dgm:pt>
    <dgm:pt modelId="{5F609E8A-21E0-41E4-8955-3E24C3898F78}" type="sibTrans" cxnId="{1574A451-6F2D-469E-BC51-C958B6FE78A7}">
      <dgm:prSet/>
      <dgm:spPr/>
      <dgm:t>
        <a:bodyPr/>
        <a:lstStyle/>
        <a:p>
          <a:endParaRPr lang="es-MX"/>
        </a:p>
      </dgm:t>
    </dgm:pt>
    <dgm:pt modelId="{E666950F-6E93-4E02-B831-EC9E3CE6F65F}">
      <dgm:prSet phldrT="[Texto]" custT="1"/>
      <dgm:spPr/>
      <dgm:t>
        <a:bodyPr/>
        <a:lstStyle/>
        <a:p>
          <a:r>
            <a:rPr lang="es-MX" sz="1600" dirty="0">
              <a:latin typeface="Syne" panose="020B0604020202020204" charset="0"/>
            </a:rPr>
            <a:t>Se produce  a través de la energía gravitatoria de grandes masas de agua.</a:t>
          </a:r>
        </a:p>
      </dgm:t>
    </dgm:pt>
    <dgm:pt modelId="{E7A36117-C543-43A6-BE96-A7BA279D0970}" type="parTrans" cxnId="{2C61388D-89B5-43C3-91CB-06E774B03E4E}">
      <dgm:prSet/>
      <dgm:spPr/>
      <dgm:t>
        <a:bodyPr/>
        <a:lstStyle/>
        <a:p>
          <a:endParaRPr lang="es-MX"/>
        </a:p>
      </dgm:t>
    </dgm:pt>
    <dgm:pt modelId="{1B02E25B-1706-4B4A-B105-2BC1E4511307}" type="sibTrans" cxnId="{2C61388D-89B5-43C3-91CB-06E774B03E4E}">
      <dgm:prSet/>
      <dgm:spPr/>
      <dgm:t>
        <a:bodyPr/>
        <a:lstStyle/>
        <a:p>
          <a:endParaRPr lang="es-MX"/>
        </a:p>
      </dgm:t>
    </dgm:pt>
    <dgm:pt modelId="{8AF77A78-7047-40AD-9B9C-8B3ABC12292D}" type="pres">
      <dgm:prSet presAssocID="{F1CFA099-B6CE-4A5C-BE88-607250BF3EFC}" presName="linear" presStyleCnt="0">
        <dgm:presLayoutVars>
          <dgm:dir/>
          <dgm:resizeHandles val="exact"/>
        </dgm:presLayoutVars>
      </dgm:prSet>
      <dgm:spPr/>
    </dgm:pt>
    <dgm:pt modelId="{F7167790-6CEC-44E8-8FAE-A70B6819B233}" type="pres">
      <dgm:prSet presAssocID="{29A8367C-2D43-4367-8305-CECD7A61696E}" presName="comp" presStyleCnt="0"/>
      <dgm:spPr/>
    </dgm:pt>
    <dgm:pt modelId="{8B3796C4-CEF1-4E39-B8CF-A724454A4F1A}" type="pres">
      <dgm:prSet presAssocID="{29A8367C-2D43-4367-8305-CECD7A61696E}" presName="box" presStyleLbl="node1" presStyleIdx="0" presStyleCnt="3"/>
      <dgm:spPr/>
    </dgm:pt>
    <dgm:pt modelId="{896E0306-E26C-4612-8DBB-DE38868B1F99}" type="pres">
      <dgm:prSet presAssocID="{29A8367C-2D43-4367-8305-CECD7A61696E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19000" b="-19000"/>
          </a:stretch>
        </a:blipFill>
      </dgm:spPr>
    </dgm:pt>
    <dgm:pt modelId="{92097DBB-B227-4754-8A8C-498F8C49DBD5}" type="pres">
      <dgm:prSet presAssocID="{29A8367C-2D43-4367-8305-CECD7A61696E}" presName="text" presStyleLbl="node1" presStyleIdx="0" presStyleCnt="3">
        <dgm:presLayoutVars>
          <dgm:bulletEnabled val="1"/>
        </dgm:presLayoutVars>
      </dgm:prSet>
      <dgm:spPr/>
    </dgm:pt>
    <dgm:pt modelId="{5550B37E-78C9-4F34-9F41-9855DE711D5B}" type="pres">
      <dgm:prSet presAssocID="{5A8C759A-F1D7-4ED4-8512-5D9C7BC75BB1}" presName="spacer" presStyleCnt="0"/>
      <dgm:spPr/>
    </dgm:pt>
    <dgm:pt modelId="{DC8A2914-F52E-43BC-A28E-E2D5654FC4A0}" type="pres">
      <dgm:prSet presAssocID="{7BE106EE-230C-46F0-9CEB-11AD1DF2F7A0}" presName="comp" presStyleCnt="0"/>
      <dgm:spPr/>
    </dgm:pt>
    <dgm:pt modelId="{848D2627-ADE4-4922-BFC5-76961ECAA74C}" type="pres">
      <dgm:prSet presAssocID="{7BE106EE-230C-46F0-9CEB-11AD1DF2F7A0}" presName="box" presStyleLbl="node1" presStyleIdx="1" presStyleCnt="3"/>
      <dgm:spPr/>
    </dgm:pt>
    <dgm:pt modelId="{0EE881D1-C4B9-431A-BFAC-E2A789D085D8}" type="pres">
      <dgm:prSet presAssocID="{7BE106EE-230C-46F0-9CEB-11AD1DF2F7A0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7E3A173B-C44F-4CA2-94F4-297128389676}" type="pres">
      <dgm:prSet presAssocID="{7BE106EE-230C-46F0-9CEB-11AD1DF2F7A0}" presName="text" presStyleLbl="node1" presStyleIdx="1" presStyleCnt="3">
        <dgm:presLayoutVars>
          <dgm:bulletEnabled val="1"/>
        </dgm:presLayoutVars>
      </dgm:prSet>
      <dgm:spPr/>
    </dgm:pt>
    <dgm:pt modelId="{5F982774-3B75-4D9B-8515-BE4E6E3BAC50}" type="pres">
      <dgm:prSet presAssocID="{BB6E8C96-E963-4DF4-8B91-C34AC42142E8}" presName="spacer" presStyleCnt="0"/>
      <dgm:spPr/>
    </dgm:pt>
    <dgm:pt modelId="{BFAC4C9D-5242-4BCC-8679-E35B18355897}" type="pres">
      <dgm:prSet presAssocID="{3F2BE4C3-952F-48C5-B13C-255DD1A8662D}" presName="comp" presStyleCnt="0"/>
      <dgm:spPr/>
    </dgm:pt>
    <dgm:pt modelId="{415B4A16-F74A-4B6E-ABA8-18F96DCD45B8}" type="pres">
      <dgm:prSet presAssocID="{3F2BE4C3-952F-48C5-B13C-255DD1A8662D}" presName="box" presStyleLbl="node1" presStyleIdx="2" presStyleCnt="3"/>
      <dgm:spPr/>
    </dgm:pt>
    <dgm:pt modelId="{8BB4741E-A616-40EC-AA0D-E93F8ECB3ED1}" type="pres">
      <dgm:prSet presAssocID="{3F2BE4C3-952F-48C5-B13C-255DD1A8662D}" presName="img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9000" b="-19000"/>
          </a:stretch>
        </a:blipFill>
      </dgm:spPr>
    </dgm:pt>
    <dgm:pt modelId="{31ED2B7B-60B9-432A-9A64-1D30CE8B7320}" type="pres">
      <dgm:prSet presAssocID="{3F2BE4C3-952F-48C5-B13C-255DD1A8662D}" presName="text" presStyleLbl="node1" presStyleIdx="2" presStyleCnt="3">
        <dgm:presLayoutVars>
          <dgm:bulletEnabled val="1"/>
        </dgm:presLayoutVars>
      </dgm:prSet>
      <dgm:spPr/>
    </dgm:pt>
  </dgm:ptLst>
  <dgm:cxnLst>
    <dgm:cxn modelId="{D4CB2901-E69B-44B2-AE9D-8303B1A72ED4}" type="presOf" srcId="{69CC3E57-B28D-4656-8682-BD59422DF866}" destId="{8B3796C4-CEF1-4E39-B8CF-A724454A4F1A}" srcOrd="0" destOrd="1" presId="urn:microsoft.com/office/officeart/2005/8/layout/vList4"/>
    <dgm:cxn modelId="{B5889409-5002-47E2-A7BB-E4029F4F168F}" srcId="{F1CFA099-B6CE-4A5C-BE88-607250BF3EFC}" destId="{7BE106EE-230C-46F0-9CEB-11AD1DF2F7A0}" srcOrd="1" destOrd="0" parTransId="{BB596169-E843-46FF-A1D1-D616D4C18E77}" sibTransId="{BB6E8C96-E963-4DF4-8B91-C34AC42142E8}"/>
    <dgm:cxn modelId="{D56FCD1F-1983-4DB2-B876-C57895DCE016}" srcId="{F1CFA099-B6CE-4A5C-BE88-607250BF3EFC}" destId="{29A8367C-2D43-4367-8305-CECD7A61696E}" srcOrd="0" destOrd="0" parTransId="{FEAA7923-7DDA-40EE-8656-C1FD3EAE14ED}" sibTransId="{5A8C759A-F1D7-4ED4-8512-5D9C7BC75BB1}"/>
    <dgm:cxn modelId="{06ED0E21-5A14-44A2-A4B3-32E39B8CCA3F}" type="presOf" srcId="{3F2BE4C3-952F-48C5-B13C-255DD1A8662D}" destId="{31ED2B7B-60B9-432A-9A64-1D30CE8B7320}" srcOrd="1" destOrd="0" presId="urn:microsoft.com/office/officeart/2005/8/layout/vList4"/>
    <dgm:cxn modelId="{69BEA036-650A-4F82-8B10-68643B900F8E}" srcId="{29A8367C-2D43-4367-8305-CECD7A61696E}" destId="{69CC3E57-B28D-4656-8682-BD59422DF866}" srcOrd="0" destOrd="0" parTransId="{6A209A5A-A2EF-426D-B036-F76853F4BBB2}" sibTransId="{F5932638-34BA-4F4E-9071-A4D11EC1FF4E}"/>
    <dgm:cxn modelId="{ABACD23D-C234-4007-9A39-AA3B96ED582D}" type="presOf" srcId="{E666950F-6E93-4E02-B831-EC9E3CE6F65F}" destId="{415B4A16-F74A-4B6E-ABA8-18F96DCD45B8}" srcOrd="0" destOrd="1" presId="urn:microsoft.com/office/officeart/2005/8/layout/vList4"/>
    <dgm:cxn modelId="{E6C5F45F-F476-4CBB-91F8-023517B09AE6}" type="presOf" srcId="{3F2BE4C3-952F-48C5-B13C-255DD1A8662D}" destId="{415B4A16-F74A-4B6E-ABA8-18F96DCD45B8}" srcOrd="0" destOrd="0" presId="urn:microsoft.com/office/officeart/2005/8/layout/vList4"/>
    <dgm:cxn modelId="{1574A451-6F2D-469E-BC51-C958B6FE78A7}" srcId="{F1CFA099-B6CE-4A5C-BE88-607250BF3EFC}" destId="{3F2BE4C3-952F-48C5-B13C-255DD1A8662D}" srcOrd="2" destOrd="0" parTransId="{0C58781B-82F3-44AA-BA80-0B91B949697E}" sibTransId="{5F609E8A-21E0-41E4-8955-3E24C3898F78}"/>
    <dgm:cxn modelId="{42E38556-75CF-4778-95C4-6BF77C0091BA}" type="presOf" srcId="{C11AEFC6-561D-4291-9F54-764F33362C02}" destId="{7E3A173B-C44F-4CA2-94F4-297128389676}" srcOrd="1" destOrd="1" presId="urn:microsoft.com/office/officeart/2005/8/layout/vList4"/>
    <dgm:cxn modelId="{F417955A-7487-4770-9960-7EE58590CE9B}" type="presOf" srcId="{69CC3E57-B28D-4656-8682-BD59422DF866}" destId="{92097DBB-B227-4754-8A8C-498F8C49DBD5}" srcOrd="1" destOrd="1" presId="urn:microsoft.com/office/officeart/2005/8/layout/vList4"/>
    <dgm:cxn modelId="{B5D9857E-F909-422F-99A8-F1D65025EE8F}" type="presOf" srcId="{C11AEFC6-561D-4291-9F54-764F33362C02}" destId="{848D2627-ADE4-4922-BFC5-76961ECAA74C}" srcOrd="0" destOrd="1" presId="urn:microsoft.com/office/officeart/2005/8/layout/vList4"/>
    <dgm:cxn modelId="{2C61388D-89B5-43C3-91CB-06E774B03E4E}" srcId="{3F2BE4C3-952F-48C5-B13C-255DD1A8662D}" destId="{E666950F-6E93-4E02-B831-EC9E3CE6F65F}" srcOrd="0" destOrd="0" parTransId="{E7A36117-C543-43A6-BE96-A7BA279D0970}" sibTransId="{1B02E25B-1706-4B4A-B105-2BC1E4511307}"/>
    <dgm:cxn modelId="{2B1B10C2-1CC4-494F-9B39-8D800BBE0A95}" type="presOf" srcId="{29A8367C-2D43-4367-8305-CECD7A61696E}" destId="{8B3796C4-CEF1-4E39-B8CF-A724454A4F1A}" srcOrd="0" destOrd="0" presId="urn:microsoft.com/office/officeart/2005/8/layout/vList4"/>
    <dgm:cxn modelId="{475AADC4-FFDE-45B3-960C-60DF436D0717}" type="presOf" srcId="{7BE106EE-230C-46F0-9CEB-11AD1DF2F7A0}" destId="{7E3A173B-C44F-4CA2-94F4-297128389676}" srcOrd="1" destOrd="0" presId="urn:microsoft.com/office/officeart/2005/8/layout/vList4"/>
    <dgm:cxn modelId="{98BC06C5-860A-41BA-A3C4-72A137FE57AC}" type="presOf" srcId="{7BE106EE-230C-46F0-9CEB-11AD1DF2F7A0}" destId="{848D2627-ADE4-4922-BFC5-76961ECAA74C}" srcOrd="0" destOrd="0" presId="urn:microsoft.com/office/officeart/2005/8/layout/vList4"/>
    <dgm:cxn modelId="{188949E3-3EE3-4C95-90FB-48D748F97168}" srcId="{7BE106EE-230C-46F0-9CEB-11AD1DF2F7A0}" destId="{C11AEFC6-561D-4291-9F54-764F33362C02}" srcOrd="0" destOrd="0" parTransId="{541F8BB4-4002-411F-BB05-DFFC84A99659}" sibTransId="{46FF396D-3D7D-48AB-AC2D-16034BAAD19B}"/>
    <dgm:cxn modelId="{6C0EFCE5-B3E3-4329-896F-80DA8AC41C1A}" type="presOf" srcId="{F1CFA099-B6CE-4A5C-BE88-607250BF3EFC}" destId="{8AF77A78-7047-40AD-9B9C-8B3ABC12292D}" srcOrd="0" destOrd="0" presId="urn:microsoft.com/office/officeart/2005/8/layout/vList4"/>
    <dgm:cxn modelId="{05A518EF-3905-460D-AD2B-9A273AF1F60D}" type="presOf" srcId="{E666950F-6E93-4E02-B831-EC9E3CE6F65F}" destId="{31ED2B7B-60B9-432A-9A64-1D30CE8B7320}" srcOrd="1" destOrd="1" presId="urn:microsoft.com/office/officeart/2005/8/layout/vList4"/>
    <dgm:cxn modelId="{4B0E9EFD-1F5F-46B9-A11D-20DE1DFA30FF}" type="presOf" srcId="{29A8367C-2D43-4367-8305-CECD7A61696E}" destId="{92097DBB-B227-4754-8A8C-498F8C49DBD5}" srcOrd="1" destOrd="0" presId="urn:microsoft.com/office/officeart/2005/8/layout/vList4"/>
    <dgm:cxn modelId="{3685F3C4-1AB3-4988-9BAF-9545ADBEF68F}" type="presParOf" srcId="{8AF77A78-7047-40AD-9B9C-8B3ABC12292D}" destId="{F7167790-6CEC-44E8-8FAE-A70B6819B233}" srcOrd="0" destOrd="0" presId="urn:microsoft.com/office/officeart/2005/8/layout/vList4"/>
    <dgm:cxn modelId="{ACE062F1-A510-4595-90AE-2E364F647DD1}" type="presParOf" srcId="{F7167790-6CEC-44E8-8FAE-A70B6819B233}" destId="{8B3796C4-CEF1-4E39-B8CF-A724454A4F1A}" srcOrd="0" destOrd="0" presId="urn:microsoft.com/office/officeart/2005/8/layout/vList4"/>
    <dgm:cxn modelId="{6B549787-F6C7-4C3B-81C1-2CBAA5040008}" type="presParOf" srcId="{F7167790-6CEC-44E8-8FAE-A70B6819B233}" destId="{896E0306-E26C-4612-8DBB-DE38868B1F99}" srcOrd="1" destOrd="0" presId="urn:microsoft.com/office/officeart/2005/8/layout/vList4"/>
    <dgm:cxn modelId="{9441D10E-AED9-4FF0-B0EF-4676EECF112B}" type="presParOf" srcId="{F7167790-6CEC-44E8-8FAE-A70B6819B233}" destId="{92097DBB-B227-4754-8A8C-498F8C49DBD5}" srcOrd="2" destOrd="0" presId="urn:microsoft.com/office/officeart/2005/8/layout/vList4"/>
    <dgm:cxn modelId="{79539BEE-FD57-4F9A-AF2E-365CB16FA0F2}" type="presParOf" srcId="{8AF77A78-7047-40AD-9B9C-8B3ABC12292D}" destId="{5550B37E-78C9-4F34-9F41-9855DE711D5B}" srcOrd="1" destOrd="0" presId="urn:microsoft.com/office/officeart/2005/8/layout/vList4"/>
    <dgm:cxn modelId="{13C8F17F-2722-4E37-A009-E8D2F6F2FA22}" type="presParOf" srcId="{8AF77A78-7047-40AD-9B9C-8B3ABC12292D}" destId="{DC8A2914-F52E-43BC-A28E-E2D5654FC4A0}" srcOrd="2" destOrd="0" presId="urn:microsoft.com/office/officeart/2005/8/layout/vList4"/>
    <dgm:cxn modelId="{1FBFA720-9BB0-43FD-B632-7CE515B30B3E}" type="presParOf" srcId="{DC8A2914-F52E-43BC-A28E-E2D5654FC4A0}" destId="{848D2627-ADE4-4922-BFC5-76961ECAA74C}" srcOrd="0" destOrd="0" presId="urn:microsoft.com/office/officeart/2005/8/layout/vList4"/>
    <dgm:cxn modelId="{2C3637B7-5EC4-4786-9085-AD50D7D500A6}" type="presParOf" srcId="{DC8A2914-F52E-43BC-A28E-E2D5654FC4A0}" destId="{0EE881D1-C4B9-431A-BFAC-E2A789D085D8}" srcOrd="1" destOrd="0" presId="urn:microsoft.com/office/officeart/2005/8/layout/vList4"/>
    <dgm:cxn modelId="{9C13E60D-4452-41D3-B10A-2EC899B5BE23}" type="presParOf" srcId="{DC8A2914-F52E-43BC-A28E-E2D5654FC4A0}" destId="{7E3A173B-C44F-4CA2-94F4-297128389676}" srcOrd="2" destOrd="0" presId="urn:microsoft.com/office/officeart/2005/8/layout/vList4"/>
    <dgm:cxn modelId="{FDCF1C9D-1CDC-4E3C-9FF1-123EBEA6C749}" type="presParOf" srcId="{8AF77A78-7047-40AD-9B9C-8B3ABC12292D}" destId="{5F982774-3B75-4D9B-8515-BE4E6E3BAC50}" srcOrd="3" destOrd="0" presId="urn:microsoft.com/office/officeart/2005/8/layout/vList4"/>
    <dgm:cxn modelId="{7E3A1541-A541-426F-82E2-219E74196C75}" type="presParOf" srcId="{8AF77A78-7047-40AD-9B9C-8B3ABC12292D}" destId="{BFAC4C9D-5242-4BCC-8679-E35B18355897}" srcOrd="4" destOrd="0" presId="urn:microsoft.com/office/officeart/2005/8/layout/vList4"/>
    <dgm:cxn modelId="{FDB405A4-68BA-4B97-981B-730BDD724BBF}" type="presParOf" srcId="{BFAC4C9D-5242-4BCC-8679-E35B18355897}" destId="{415B4A16-F74A-4B6E-ABA8-18F96DCD45B8}" srcOrd="0" destOrd="0" presId="urn:microsoft.com/office/officeart/2005/8/layout/vList4"/>
    <dgm:cxn modelId="{9F43E98B-7693-4194-B96C-228515AFD7D6}" type="presParOf" srcId="{BFAC4C9D-5242-4BCC-8679-E35B18355897}" destId="{8BB4741E-A616-40EC-AA0D-E93F8ECB3ED1}" srcOrd="1" destOrd="0" presId="urn:microsoft.com/office/officeart/2005/8/layout/vList4"/>
    <dgm:cxn modelId="{84754C70-B5D2-4349-8105-3A3BF639965C}" type="presParOf" srcId="{BFAC4C9D-5242-4BCC-8679-E35B18355897}" destId="{31ED2B7B-60B9-432A-9A64-1D30CE8B732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796C4-CEF1-4E39-B8CF-A724454A4F1A}">
      <dsp:nvSpPr>
        <dsp:cNvPr id="0" name=""/>
        <dsp:cNvSpPr/>
      </dsp:nvSpPr>
      <dsp:spPr>
        <a:xfrm>
          <a:off x="0" y="0"/>
          <a:ext cx="5029199" cy="915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0" strike="noStrike" kern="1200" dirty="0">
              <a:effectLst/>
              <a:latin typeface="Syne" panose="020B0604020202020204" charset="0"/>
            </a:rPr>
            <a:t>Energía mareomotriz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Syne" panose="020B0604020202020204" charset="0"/>
            </a:rPr>
            <a:t>Movimiento de las mareas y corrientes oceánicas.</a:t>
          </a:r>
        </a:p>
      </dsp:txBody>
      <dsp:txXfrm>
        <a:off x="1097385" y="0"/>
        <a:ext cx="3931814" cy="915458"/>
      </dsp:txXfrm>
    </dsp:sp>
    <dsp:sp modelId="{896E0306-E26C-4612-8DBB-DE38868B1F99}">
      <dsp:nvSpPr>
        <dsp:cNvPr id="0" name=""/>
        <dsp:cNvSpPr/>
      </dsp:nvSpPr>
      <dsp:spPr>
        <a:xfrm>
          <a:off x="91545" y="91545"/>
          <a:ext cx="1005840" cy="732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19000" b="-1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8D2627-ADE4-4922-BFC5-76961ECAA74C}">
      <dsp:nvSpPr>
        <dsp:cNvPr id="0" name=""/>
        <dsp:cNvSpPr/>
      </dsp:nvSpPr>
      <dsp:spPr>
        <a:xfrm>
          <a:off x="0" y="1007004"/>
          <a:ext cx="5029199" cy="915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Syne" panose="020B0604020202020204" charset="0"/>
            </a:rPr>
            <a:t>Energía eólica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Syne" panose="020B0604020202020204" charset="0"/>
            </a:rPr>
            <a:t>Fuerza mecánica del viento para poner en función turbinas generadoras.</a:t>
          </a:r>
        </a:p>
      </dsp:txBody>
      <dsp:txXfrm>
        <a:off x="1097385" y="1007004"/>
        <a:ext cx="3931814" cy="915458"/>
      </dsp:txXfrm>
    </dsp:sp>
    <dsp:sp modelId="{0EE881D1-C4B9-431A-BFAC-E2A789D085D8}">
      <dsp:nvSpPr>
        <dsp:cNvPr id="0" name=""/>
        <dsp:cNvSpPr/>
      </dsp:nvSpPr>
      <dsp:spPr>
        <a:xfrm>
          <a:off x="91545" y="1098550"/>
          <a:ext cx="1005840" cy="732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9000" b="-1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B4A16-F74A-4B6E-ABA8-18F96DCD45B8}">
      <dsp:nvSpPr>
        <dsp:cNvPr id="0" name=""/>
        <dsp:cNvSpPr/>
      </dsp:nvSpPr>
      <dsp:spPr>
        <a:xfrm>
          <a:off x="0" y="2014008"/>
          <a:ext cx="5029199" cy="915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Syne" panose="020B0604020202020204" charset="0"/>
            </a:rPr>
            <a:t>Energía nuclear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Syne" panose="020B0604020202020204" charset="0"/>
            </a:rPr>
            <a:t>Obtención de energía mediante reacciones atómicas controladas</a:t>
          </a:r>
        </a:p>
      </dsp:txBody>
      <dsp:txXfrm>
        <a:off x="1097385" y="2014008"/>
        <a:ext cx="3931814" cy="915458"/>
      </dsp:txXfrm>
    </dsp:sp>
    <dsp:sp modelId="{8BB4741E-A616-40EC-AA0D-E93F8ECB3ED1}">
      <dsp:nvSpPr>
        <dsp:cNvPr id="0" name=""/>
        <dsp:cNvSpPr/>
      </dsp:nvSpPr>
      <dsp:spPr>
        <a:xfrm>
          <a:off x="91545" y="2105554"/>
          <a:ext cx="1005840" cy="732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19000" b="-1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796C4-CEF1-4E39-B8CF-A724454A4F1A}">
      <dsp:nvSpPr>
        <dsp:cNvPr id="0" name=""/>
        <dsp:cNvSpPr/>
      </dsp:nvSpPr>
      <dsp:spPr>
        <a:xfrm>
          <a:off x="0" y="0"/>
          <a:ext cx="5029199" cy="915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i="0" strike="noStrike" kern="1200" dirty="0">
              <a:effectLst/>
              <a:latin typeface="Syne" panose="020B0604020202020204" charset="0"/>
            </a:rPr>
            <a:t>Energía solar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Syne" panose="020B0604020202020204" charset="0"/>
            </a:rPr>
            <a:t>Utiliza y almacena la energía provocada por la radiación solar.</a:t>
          </a:r>
        </a:p>
      </dsp:txBody>
      <dsp:txXfrm>
        <a:off x="1097385" y="0"/>
        <a:ext cx="3931814" cy="915458"/>
      </dsp:txXfrm>
    </dsp:sp>
    <dsp:sp modelId="{896E0306-E26C-4612-8DBB-DE38868B1F99}">
      <dsp:nvSpPr>
        <dsp:cNvPr id="0" name=""/>
        <dsp:cNvSpPr/>
      </dsp:nvSpPr>
      <dsp:spPr>
        <a:xfrm>
          <a:off x="91545" y="91545"/>
          <a:ext cx="1005840" cy="732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19000" b="-1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8D2627-ADE4-4922-BFC5-76961ECAA74C}">
      <dsp:nvSpPr>
        <dsp:cNvPr id="0" name=""/>
        <dsp:cNvSpPr/>
      </dsp:nvSpPr>
      <dsp:spPr>
        <a:xfrm>
          <a:off x="0" y="1007004"/>
          <a:ext cx="5029199" cy="915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Syne" panose="020B0604020202020204" charset="0"/>
            </a:rPr>
            <a:t>Energía geotérmica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Syne" panose="020B0604020202020204" charset="0"/>
            </a:rPr>
            <a:t>Usa el calor proveniente del subsuelo de la tierra</a:t>
          </a:r>
        </a:p>
      </dsp:txBody>
      <dsp:txXfrm>
        <a:off x="1097385" y="1007004"/>
        <a:ext cx="3931814" cy="915458"/>
      </dsp:txXfrm>
    </dsp:sp>
    <dsp:sp modelId="{0EE881D1-C4B9-431A-BFAC-E2A789D085D8}">
      <dsp:nvSpPr>
        <dsp:cNvPr id="0" name=""/>
        <dsp:cNvSpPr/>
      </dsp:nvSpPr>
      <dsp:spPr>
        <a:xfrm>
          <a:off x="91545" y="1098550"/>
          <a:ext cx="1005840" cy="732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9000" b="-1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B4A16-F74A-4B6E-ABA8-18F96DCD45B8}">
      <dsp:nvSpPr>
        <dsp:cNvPr id="0" name=""/>
        <dsp:cNvSpPr/>
      </dsp:nvSpPr>
      <dsp:spPr>
        <a:xfrm>
          <a:off x="0" y="2014008"/>
          <a:ext cx="5029199" cy="915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Syne" panose="020B0604020202020204" charset="0"/>
            </a:rPr>
            <a:t>Energía hidroeléctrica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Syne" panose="020B0604020202020204" charset="0"/>
            </a:rPr>
            <a:t>Se produce  a través de la energía gravitatoria de grandes masas de agua.</a:t>
          </a:r>
        </a:p>
      </dsp:txBody>
      <dsp:txXfrm>
        <a:off x="1097385" y="2014008"/>
        <a:ext cx="3931814" cy="915458"/>
      </dsp:txXfrm>
    </dsp:sp>
    <dsp:sp modelId="{8BB4741E-A616-40EC-AA0D-E93F8ECB3ED1}">
      <dsp:nvSpPr>
        <dsp:cNvPr id="0" name=""/>
        <dsp:cNvSpPr/>
      </dsp:nvSpPr>
      <dsp:spPr>
        <a:xfrm>
          <a:off x="91545" y="2105554"/>
          <a:ext cx="1005840" cy="732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19000" b="-1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710ee6a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710ee6a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Energía nuclear: 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relaciona mediante la obtención de energía mediante reacciones atómicas controladas, las cuales producen mucho calor y permiten la producción de electricidad.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710ee6a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710ee6a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Energía nuclear: 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relaciona mediante la obtención de energía mediante reacciones atómicas controladas, las cuales producen mucho calor y permiten la producción de electricidad.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18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710ee6ade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710ee6ade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710ee6ade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710ee6ade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50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e710ee6ade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e710ee6ade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e710ee6ade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e710ee6ade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principal característica es nula emisión de contaminantes que puedan ampliar el cambio climático además de que evita el uso de combustibles fósiles.</a:t>
            </a:r>
            <a:b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Algunas ventajas:</a:t>
            </a:r>
            <a:b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● Económicas son la reducción de tarifas en los servicios de luz, agua y gas. Afectando principalmente la energía eléctrica.</a:t>
            </a:r>
            <a:b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●Sociales cabe la posibilidad de brindar energía en lugares remotos o lejos de los servicios comunes.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710ee6ad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710ee6ad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811cd57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811cd57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Ninguna de las energías es 100% amigable con el medio ambiente todas tiene alguna consecuencia. Podemos decir que son un gran avance, pero no son lo suficientemente eficientes para aplicarlas en el día a día.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339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710ee6ade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710ee6ade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58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710ee6ad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710ee6ad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e710ee6ade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e710ee6ade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710ee6ade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710ee6ade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710ee6ade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710ee6ade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s-MX" sz="1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Pueden proveer de electricidad tanto a hogares como a empresas. 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s-MX" sz="1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La instalación de placas solares y el uso de biomasa permite generar y suministrar energía a zonas en las que es difícil acceder a la red eléctrica convencional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s-MX" sz="1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La energía geotérmica, la biomasa y el biogás son cada vez más utilizadas en el ámbito de la calefacción y el agua caliente sanitaria, en detrimento de alternativas fósiles como el gas natural.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e710ee6ade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e710ee6ade_0_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710ee6ade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710ee6ade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e811cd5716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e811cd5716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710ee6ade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710ee6ade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710ee6ad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710ee6ad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710ee6ad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710ee6ad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el científico estadounidense Charles F. Brush (1849-1929) construyó en 1887 lo que hoy </a:t>
            </a:r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considera que fue la </a:t>
            </a:r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primera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turbina eólica de funcionamiento automático para generar electricidad.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710ee6ade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710ee6ade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710ee6ad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710ee6ad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Tales como la energía solar, eólica, geotérmica por mencionar algunos ejemplos.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710ee6ade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710ee6ade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61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10ee6ade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10ee6ade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473225"/>
            <a:ext cx="4115987" cy="769394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65275" y="-156625"/>
            <a:ext cx="2453450" cy="158050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36925" y="-5398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3995726">
            <a:off x="-130622" y="3655115"/>
            <a:ext cx="2199510" cy="1987525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644234">
            <a:off x="6088289" y="3622766"/>
            <a:ext cx="3520410" cy="1799358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8250" y="-738525"/>
            <a:ext cx="3075543" cy="22228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430479">
            <a:off x="48915" y="-222860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98900" y="3115900"/>
            <a:ext cx="2290125" cy="2206451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7916175" y="4193400"/>
            <a:ext cx="1538510" cy="1000431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213009" y="3380700"/>
            <a:ext cx="1000431" cy="2971193"/>
          </a:xfrm>
          <a:custGeom>
            <a:avLst/>
            <a:gdLst/>
            <a:ahLst/>
            <a:cxnLst/>
            <a:rect l="l" t="t" r="r" b="b"/>
            <a:pathLst>
              <a:path w="8941" h="26554" extrusionOk="0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-681475" y="-849132"/>
            <a:ext cx="2789405" cy="2016024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377925" y="3965475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rot="10800000" flipH="1">
            <a:off x="6726600" y="-233325"/>
            <a:ext cx="2947210" cy="1506323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rot="10800000" flipH="1">
            <a:off x="-798250" y="3199269"/>
            <a:ext cx="3075543" cy="22228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10369521" flipH="1">
            <a:off x="-177835" y="3407852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10800000" flipH="1">
            <a:off x="7318425" y="-149877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flipH="1">
            <a:off x="5818606" y="-1008971"/>
            <a:ext cx="3641723" cy="3911762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6437789" y="909179"/>
            <a:ext cx="1080149" cy="1062207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5526361" y="3306202"/>
            <a:ext cx="3897993" cy="1992042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-19325" y="-87300"/>
            <a:ext cx="3138011" cy="1353475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576600" y="3109350"/>
            <a:ext cx="4460258" cy="2279644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3918840" y="4487355"/>
            <a:ext cx="946605" cy="720462"/>
          </a:xfrm>
          <a:custGeom>
            <a:avLst/>
            <a:gdLst/>
            <a:ahLst/>
            <a:cxnLst/>
            <a:rect l="l" t="t" r="r" b="b"/>
            <a:pathLst>
              <a:path w="18715" h="14244" extrusionOk="0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0445712">
            <a:off x="82197" y="-539280"/>
            <a:ext cx="3641534" cy="3508483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1966325" y="1334050"/>
            <a:ext cx="622125" cy="600725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3929675" y="4535527"/>
            <a:ext cx="4002127" cy="748110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40125" y="-49167"/>
            <a:ext cx="2605145" cy="65096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615100" y="3954513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0800000" flipH="1">
            <a:off x="-79600" y="-109724"/>
            <a:ext cx="2755853" cy="596752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2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3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 rot="10800000" flipH="1">
            <a:off x="7837877" y="2932289"/>
            <a:ext cx="3678948" cy="236996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10800000">
            <a:off x="-1316617" y="-1310600"/>
            <a:ext cx="2933467" cy="2884739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10800000">
            <a:off x="-1339675" y="4064989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1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-112000" y="-808350"/>
            <a:ext cx="2045324" cy="219698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6107775" y="-14177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38925" y="4678900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/>
          <p:nvPr/>
        </p:nvSpPr>
        <p:spPr>
          <a:xfrm rot="10800000">
            <a:off x="6981453" y="4599035"/>
            <a:ext cx="3336125" cy="833615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-66075" y="-105750"/>
            <a:ext cx="2992011" cy="129050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-828325" y="-294825"/>
            <a:ext cx="1730425" cy="1563650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478150" y="4396125"/>
            <a:ext cx="1569328" cy="802086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 rot="8999926">
            <a:off x="7710879" y="3997770"/>
            <a:ext cx="2034125" cy="1470151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8047508" y="-25560"/>
            <a:ext cx="1178967" cy="766635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9144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-36275" y="-110175"/>
            <a:ext cx="3335727" cy="143875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 rot="10800000">
            <a:off x="5840450" y="3807400"/>
            <a:ext cx="3335727" cy="143875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993300" y="4737250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-194050" y="-110175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1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 idx="2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3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7050425" y="-69625"/>
            <a:ext cx="2453450" cy="158050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6565175" y="-52280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6"/>
          <p:cNvSpPr/>
          <p:nvPr/>
        </p:nvSpPr>
        <p:spPr>
          <a:xfrm rot="10715375">
            <a:off x="82814" y="-123614"/>
            <a:ext cx="2550299" cy="1036695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8035125" y="4066175"/>
            <a:ext cx="1744004" cy="1327363"/>
          </a:xfrm>
          <a:custGeom>
            <a:avLst/>
            <a:gdLst/>
            <a:ahLst/>
            <a:cxnLst/>
            <a:rect l="l" t="t" r="r" b="b"/>
            <a:pathLst>
              <a:path w="18715" h="14244" extrusionOk="0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"/>
          <p:cNvSpPr/>
          <p:nvPr/>
        </p:nvSpPr>
        <p:spPr>
          <a:xfrm rot="7605318">
            <a:off x="-713630" y="3173473"/>
            <a:ext cx="1917229" cy="1847179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1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 idx="2" hasCustomPrompt="1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3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4" hasCustomPrompt="1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flipH="1">
            <a:off x="-2339200" y="-202835"/>
            <a:ext cx="3678948" cy="236996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77150" y="2601950"/>
            <a:ext cx="2933467" cy="2884739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158125" y="-793875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80725" y="-1252900"/>
            <a:ext cx="3222108" cy="2328758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/>
          <p:nvPr/>
        </p:nvSpPr>
        <p:spPr>
          <a:xfrm flipH="1">
            <a:off x="3975925" y="4354225"/>
            <a:ext cx="5193507" cy="970812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"/>
          <p:cNvSpPr/>
          <p:nvPr/>
        </p:nvSpPr>
        <p:spPr>
          <a:xfrm rot="9900048">
            <a:off x="-185655" y="66977"/>
            <a:ext cx="2914762" cy="508641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8217375" y="3969600"/>
            <a:ext cx="701350" cy="689700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6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6027075" y="3051700"/>
            <a:ext cx="3718119" cy="2687246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-660780" y="2610576"/>
            <a:ext cx="1397159" cy="1373951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5419132" y="2682990"/>
            <a:ext cx="5042005" cy="2576682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hasCustomPrompt="1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 hasCustomPrompt="1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3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 hasCustomPrompt="1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5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-824250" y="-1263175"/>
            <a:ext cx="3718119" cy="2687246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8021050" y="-1193075"/>
            <a:ext cx="1649771" cy="4899744"/>
          </a:xfrm>
          <a:custGeom>
            <a:avLst/>
            <a:gdLst/>
            <a:ahLst/>
            <a:cxnLst/>
            <a:rect l="l" t="t" r="r" b="b"/>
            <a:pathLst>
              <a:path w="8941" h="26554" extrusionOk="0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7431550" y="3039525"/>
            <a:ext cx="1103463" cy="1065506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5887000" y="3518888"/>
            <a:ext cx="4050309" cy="2070118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7079633" y="2940075"/>
            <a:ext cx="2547800" cy="2454711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2"/>
          <p:cNvSpPr/>
          <p:nvPr/>
        </p:nvSpPr>
        <p:spPr>
          <a:xfrm rot="5400000">
            <a:off x="-2408215" y="1095176"/>
            <a:ext cx="5950091" cy="1112239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"/>
          <p:cNvSpPr/>
          <p:nvPr/>
        </p:nvSpPr>
        <p:spPr>
          <a:xfrm rot="10035811">
            <a:off x="-956817" y="-1268"/>
            <a:ext cx="2478412" cy="2387858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"/>
          <p:cNvSpPr/>
          <p:nvPr/>
        </p:nvSpPr>
        <p:spPr>
          <a:xfrm rot="7254111">
            <a:off x="317774" y="1904531"/>
            <a:ext cx="701392" cy="689742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1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subTitle" idx="2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/>
          <p:nvPr/>
        </p:nvSpPr>
        <p:spPr>
          <a:xfrm>
            <a:off x="6430655" y="185597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-362825" y="-3203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6705700" y="2199100"/>
            <a:ext cx="3543224" cy="341376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-2872720" y="317202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/>
          <p:nvPr/>
        </p:nvSpPr>
        <p:spPr>
          <a:xfrm flipH="1">
            <a:off x="4764725" y="-2247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4"/>
          <p:cNvSpPr/>
          <p:nvPr/>
        </p:nvSpPr>
        <p:spPr>
          <a:xfrm rot="4500029">
            <a:off x="93659" y="2718207"/>
            <a:ext cx="3543161" cy="341370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1276825" y="-338425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6583825" y="4295000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706900" y="-25977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353872" y="-169303"/>
            <a:ext cx="7887674" cy="10687980"/>
          </a:xfrm>
          <a:custGeom>
            <a:avLst/>
            <a:gdLst/>
            <a:ahLst/>
            <a:cxnLst/>
            <a:rect l="l" t="t" r="r" b="b"/>
            <a:pathLst>
              <a:path w="23730" h="31753" extrusionOk="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1234475" y="4471600"/>
            <a:ext cx="3451957" cy="747486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6312624" y="-89900"/>
            <a:ext cx="3002097" cy="801511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1276825" y="-338425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6888750" y="4295000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58875" y="-493000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902721" y="-533225"/>
            <a:ext cx="3477765" cy="2240359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6840375" y="3860538"/>
            <a:ext cx="2031884" cy="1321297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6552475" y="-34070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208250" y="4062488"/>
            <a:ext cx="2879987" cy="1471965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7779188" y="3174075"/>
            <a:ext cx="622125" cy="600725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3269949" y="3913766"/>
            <a:ext cx="6732640" cy="1258519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-626096" y="-193028"/>
            <a:ext cx="3369906" cy="1722364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6098039" y="3457193"/>
            <a:ext cx="3402170" cy="1738655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509300" y="-193031"/>
            <a:ext cx="2657853" cy="709603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rot="-5400000" flipH="1">
            <a:off x="-534003" y="-410922"/>
            <a:ext cx="2365353" cy="254074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 rot="10800000">
            <a:off x="-2149526" y="3143152"/>
            <a:ext cx="4858076" cy="3129548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519300" y="3392550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 rot="-1037058">
            <a:off x="-168127" y="-141641"/>
            <a:ext cx="1977187" cy="527877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1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70" r:id="rId17"/>
    <p:sldLayoutId id="2147483671" r:id="rId18"/>
    <p:sldLayoutId id="2147483672" r:id="rId19"/>
    <p:sldLayoutId id="2147483675" r:id="rId20"/>
    <p:sldLayoutId id="2147483676" r:id="rId21"/>
    <p:sldLayoutId id="2147483678" r:id="rId22"/>
    <p:sldLayoutId id="2147483679" r:id="rId23"/>
    <p:sldLayoutId id="214748368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.xml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" Target="slide13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ZGmwtDffc74?feature=oembed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0.xml"/><Relationship Id="rId5" Type="http://schemas.openxmlformats.org/officeDocument/2006/relationships/slide" Target="slide14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ctrTitle"/>
          </p:nvPr>
        </p:nvSpPr>
        <p:spPr>
          <a:xfrm>
            <a:off x="159286" y="1450826"/>
            <a:ext cx="4122782" cy="19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 </a:t>
            </a:r>
            <a:r>
              <a:rPr lang="es-ES" sz="4800" spc="300" dirty="0">
                <a:latin typeface="Modern Love Caps" panose="020B0604020202020204" pitchFamily="82" charset="0"/>
              </a:rPr>
              <a:t>suministro de energía en la ingeniería</a:t>
            </a:r>
            <a:endParaRPr sz="4800" dirty="0"/>
          </a:p>
        </p:txBody>
      </p:sp>
      <p:sp>
        <p:nvSpPr>
          <p:cNvPr id="297" name="Google Shape;297;p37"/>
          <p:cNvSpPr/>
          <p:nvPr/>
        </p:nvSpPr>
        <p:spPr>
          <a:xfrm>
            <a:off x="159286" y="3631026"/>
            <a:ext cx="38949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ubTitle" idx="1"/>
          </p:nvPr>
        </p:nvSpPr>
        <p:spPr>
          <a:xfrm>
            <a:off x="325186" y="3689376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Equipo 1        </a:t>
            </a:r>
            <a:r>
              <a:rPr lang="es-MX" dirty="0"/>
              <a:t>Salón: 3104         Grupo: 049</a:t>
            </a:r>
            <a:endParaRPr lang="es-ES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92B9AC2-D396-44B5-88FF-7CB59861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227615"/>
              </p:ext>
            </p:extLst>
          </p:nvPr>
        </p:nvGraphicFramePr>
        <p:xfrm>
          <a:off x="4348975" y="1612170"/>
          <a:ext cx="3766550" cy="237210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129514">
                  <a:extLst>
                    <a:ext uri="{9D8B030D-6E8A-4147-A177-3AD203B41FA5}">
                      <a16:colId xmlns:a16="http://schemas.microsoft.com/office/drawing/2014/main" val="2393291827"/>
                    </a:ext>
                  </a:extLst>
                </a:gridCol>
                <a:gridCol w="1770053">
                  <a:extLst>
                    <a:ext uri="{9D8B030D-6E8A-4147-A177-3AD203B41FA5}">
                      <a16:colId xmlns:a16="http://schemas.microsoft.com/office/drawing/2014/main" val="591769212"/>
                    </a:ext>
                  </a:extLst>
                </a:gridCol>
                <a:gridCol w="866983">
                  <a:extLst>
                    <a:ext uri="{9D8B030D-6E8A-4147-A177-3AD203B41FA5}">
                      <a16:colId xmlns:a16="http://schemas.microsoft.com/office/drawing/2014/main" val="661334922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</a:rPr>
                        <a:t>Matricula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</a:rPr>
                        <a:t>Nombre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</a:rPr>
                        <a:t>Carrera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739323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2058126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AUED PEÑA TUFIK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IMC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23932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2014028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CHAVEZ ALEMAN GERARDO ELI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IMA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11306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2063558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GOMEZ RUIZ KAROL XIMENA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IMC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3894253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2052804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NAVARRETE GARCIA ISAAC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IMA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4738783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2060787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RAMIREZ SALDAÑA JOSE RODOLFO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IAS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890200"/>
                  </a:ext>
                </a:extLst>
              </a:tr>
              <a:tr h="172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2047848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RODRIGUEZ HERNANDEZ ALEJANDRO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IME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83505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2000438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VEGA GUERRERO ALAN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ITS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0197699"/>
                  </a:ext>
                </a:extLst>
              </a:tr>
            </a:tbl>
          </a:graphicData>
        </a:graphic>
      </p:graphicFrame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A5488CB-3EDE-46EC-89F0-CF361AEB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7" y="129204"/>
            <a:ext cx="2164014" cy="1030020"/>
          </a:xfrm>
          <a:prstGeom prst="rect">
            <a:avLst/>
          </a:prstGeom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43803696-0C21-4D13-BE25-4CD00169F0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72" y="31750"/>
            <a:ext cx="1144905" cy="126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297" grpId="0" animBg="1"/>
      <p:bldP spid="29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Principales Energías Renovables</a:t>
            </a:r>
            <a:endParaRPr dirty="0">
              <a:latin typeface="Modern Love Caps" panose="04070805081001020A01" pitchFamily="82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0077417-E502-FE87-8485-39014AA12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657021"/>
              </p:ext>
            </p:extLst>
          </p:nvPr>
        </p:nvGraphicFramePr>
        <p:xfrm>
          <a:off x="304800" y="1540932"/>
          <a:ext cx="5029200" cy="292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 ">
            <a:extLst>
              <a:ext uri="{FF2B5EF4-FFF2-40B4-BE49-F238E27FC236}">
                <a16:creationId xmlns:a16="http://schemas.microsoft.com/office/drawing/2014/main" id="{140D93C1-3F57-FCC1-A762-90FC564E2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"/>
          <a:stretch/>
        </p:blipFill>
        <p:spPr bwMode="auto">
          <a:xfrm>
            <a:off x="5595918" y="1818640"/>
            <a:ext cx="3243282" cy="200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Hogar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61A5C3D6-70D8-459B-806A-AC3777F0BB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6E0306-E26C-4612-8DBB-DE38868B1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896E0306-E26C-4612-8DBB-DE38868B1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896E0306-E26C-4612-8DBB-DE38868B1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3796C4-CEF1-4E39-B8CF-A724454A4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8B3796C4-CEF1-4E39-B8CF-A724454A4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8B3796C4-CEF1-4E39-B8CF-A724454A4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E881D1-C4B9-431A-BFAC-E2A789D08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0EE881D1-C4B9-431A-BFAC-E2A789D08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0EE881D1-C4B9-431A-BFAC-E2A789D08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8D2627-ADE4-4922-BFC5-76961ECAA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848D2627-ADE4-4922-BFC5-76961ECAA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848D2627-ADE4-4922-BFC5-76961ECAA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B4741E-A616-40EC-AA0D-E93F8ECB3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8BB4741E-A616-40EC-AA0D-E93F8ECB3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8BB4741E-A616-40EC-AA0D-E93F8ECB3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5B4A16-F74A-4B6E-ABA8-18F96DCD4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415B4A16-F74A-4B6E-ABA8-18F96DCD4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415B4A16-F74A-4B6E-ABA8-18F96DCD4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Principales Energías Renovables</a:t>
            </a:r>
            <a:endParaRPr dirty="0">
              <a:latin typeface="Modern Love Caps" panose="04070805081001020A01" pitchFamily="82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0077417-E502-FE87-8485-39014AA12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690085"/>
              </p:ext>
            </p:extLst>
          </p:nvPr>
        </p:nvGraphicFramePr>
        <p:xfrm>
          <a:off x="3667760" y="1297092"/>
          <a:ext cx="5029200" cy="292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 descr="Energon Turkey energy solar solar energy solar battery GIF">
            <a:extLst>
              <a:ext uri="{FF2B5EF4-FFF2-40B4-BE49-F238E27FC236}">
                <a16:creationId xmlns:a16="http://schemas.microsoft.com/office/drawing/2014/main" id="{D0681BB1-E50C-232D-1876-C394A77AC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5"/>
          <a:stretch/>
        </p:blipFill>
        <p:spPr bwMode="auto">
          <a:xfrm>
            <a:off x="310684" y="1481665"/>
            <a:ext cx="3031956" cy="256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Hogar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11FF7EEE-30B0-4632-91AC-077EB0C2C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2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6E0306-E26C-4612-8DBB-DE38868B1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896E0306-E26C-4612-8DBB-DE38868B1F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896E0306-E26C-4612-8DBB-DE38868B1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896E0306-E26C-4612-8DBB-DE38868B1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3796C4-CEF1-4E39-B8CF-A724454A4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8B3796C4-CEF1-4E39-B8CF-A724454A4F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8B3796C4-CEF1-4E39-B8CF-A724454A4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8B3796C4-CEF1-4E39-B8CF-A724454A4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E881D1-C4B9-431A-BFAC-E2A789D08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0EE881D1-C4B9-431A-BFAC-E2A789D085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0EE881D1-C4B9-431A-BFAC-E2A789D08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0EE881D1-C4B9-431A-BFAC-E2A789D08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8D2627-ADE4-4922-BFC5-76961ECAA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graphicEl>
                                              <a:dgm id="{848D2627-ADE4-4922-BFC5-76961ECAA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848D2627-ADE4-4922-BFC5-76961ECAA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graphicEl>
                                              <a:dgm id="{848D2627-ADE4-4922-BFC5-76961ECAA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B4741E-A616-40EC-AA0D-E93F8ECB3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8BB4741E-A616-40EC-AA0D-E93F8ECB3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8BB4741E-A616-40EC-AA0D-E93F8ECB3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8BB4741E-A616-40EC-AA0D-E93F8ECB3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5B4A16-F74A-4B6E-ABA8-18F96DCD4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graphicEl>
                                              <a:dgm id="{415B4A16-F74A-4B6E-ABA8-18F96DCD45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graphicEl>
                                              <a:dgm id="{415B4A16-F74A-4B6E-ABA8-18F96DCD4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415B4A16-F74A-4B6E-ABA8-18F96DCD4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Figura1">
            <a:hlinkClick r:id="rId3" action="ppaction://hlinksldjump"/>
            <a:extLst>
              <a:ext uri="{FF2B5EF4-FFF2-40B4-BE49-F238E27FC236}">
                <a16:creationId xmlns:a16="http://schemas.microsoft.com/office/drawing/2014/main" id="{DAE480C9-62C2-413F-95E5-8C0DFC26D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97" y="1626348"/>
            <a:ext cx="3985605" cy="22633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EBCDE7-5B1A-464D-9129-36F5CCC58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585" y="1672072"/>
            <a:ext cx="3109229" cy="2217612"/>
          </a:xfrm>
          <a:prstGeom prst="rect">
            <a:avLst/>
          </a:prstGeom>
        </p:spPr>
      </p:pic>
      <p:pic>
        <p:nvPicPr>
          <p:cNvPr id="14" name="Gráfico 13" descr="Hogar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81715AE7-972B-4CA7-9C5B-2BBCA9919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Figura1">
            <a:hlinkClick r:id="rId3" action="ppaction://hlinksldjump"/>
            <a:extLst>
              <a:ext uri="{FF2B5EF4-FFF2-40B4-BE49-F238E27FC236}">
                <a16:creationId xmlns:a16="http://schemas.microsoft.com/office/drawing/2014/main" id="{2168E7FC-BA4E-452A-B70D-2FCC6494E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92673"/>
          </a:xfrm>
          <a:prstGeom prst="rect">
            <a:avLst/>
          </a:prstGeom>
        </p:spPr>
      </p:pic>
      <p:pic>
        <p:nvPicPr>
          <p:cNvPr id="5" name="Elementos multimedia en línea 1" title="Biofuels 101">
            <a:hlinkClick r:id="" action="ppaction://media"/>
            <a:extLst>
              <a:ext uri="{FF2B5EF4-FFF2-40B4-BE49-F238E27FC236}">
                <a16:creationId xmlns:a16="http://schemas.microsoft.com/office/drawing/2014/main" id="{9532373E-3508-4EA9-8312-7ACE1F2616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3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/>
          <p:nvPr/>
        </p:nvSpPr>
        <p:spPr>
          <a:xfrm>
            <a:off x="1020206" y="1932275"/>
            <a:ext cx="5107800" cy="1312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</a:t>
            </a:r>
            <a:endParaRPr dirty="0"/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Importancia y eficiencia de las energías renovables</a:t>
            </a:r>
          </a:p>
        </p:txBody>
      </p:sp>
      <p:sp>
        <p:nvSpPr>
          <p:cNvPr id="355" name="Google Shape;355;p41"/>
          <p:cNvSpPr txBox="1">
            <a:spLocks noGrp="1"/>
          </p:cNvSpPr>
          <p:nvPr>
            <p:ph type="title" idx="2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6" name="Gráfico 5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56735622-CCF7-4BA4-976A-E7DFED91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9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4"/>
          <p:cNvSpPr txBox="1">
            <a:spLocks noGrp="1"/>
          </p:cNvSpPr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Importancia de las energías alternativas </a:t>
            </a:r>
            <a:endParaRPr dirty="0">
              <a:latin typeface="Modern Love Caps" panose="04070805081001020A01" pitchFamily="82" charset="0"/>
            </a:endParaRPr>
          </a:p>
        </p:txBody>
      </p:sp>
      <p:pic>
        <p:nvPicPr>
          <p:cNvPr id="3" name="Gráfico 2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D0C969F9-3EF6-47A9-8599-03F18457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7"/>
          <p:cNvSpPr txBox="1">
            <a:spLocks noGrp="1"/>
          </p:cNvSpPr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La Eficiencia de las Energías Renovables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1012" name="Google Shape;1012;p67"/>
          <p:cNvSpPr txBox="1">
            <a:spLocks noGrp="1"/>
          </p:cNvSpPr>
          <p:nvPr>
            <p:ph type="subTitle" idx="1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Producen energía eléctrica con un menor daño al medio ambiente, pero ¿Realmente son eficaces?</a:t>
            </a:r>
            <a:endParaRPr dirty="0"/>
          </a:p>
        </p:txBody>
      </p:sp>
      <p:pic>
        <p:nvPicPr>
          <p:cNvPr id="6146" name="Picture 2" descr="Eficiencia Energética y Energías Renovables – Cuantum Project">
            <a:extLst>
              <a:ext uri="{FF2B5EF4-FFF2-40B4-BE49-F238E27FC236}">
                <a16:creationId xmlns:a16="http://schemas.microsoft.com/office/drawing/2014/main" id="{769D86D2-22C9-60B6-6B13-CDE403354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593" y="203200"/>
            <a:ext cx="2944813" cy="25603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A71227C6-17C1-4107-B1F4-5B2A962F7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/>
          <p:nvPr/>
        </p:nvSpPr>
        <p:spPr>
          <a:xfrm>
            <a:off x="5034525" y="1403425"/>
            <a:ext cx="2308500" cy="411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5"/>
          <p:cNvSpPr txBox="1">
            <a:spLocks noGrp="1"/>
          </p:cNvSpPr>
          <p:nvPr>
            <p:ph type="subTitle" idx="1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Posibilita brindar energía en lugares remotos o lejanos de los servicios comunes.</a:t>
            </a:r>
            <a:endParaRPr dirty="0"/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2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Reducción en tarifas de servicios básicos. </a:t>
            </a:r>
            <a:endParaRPr dirty="0"/>
          </a:p>
        </p:txBody>
      </p:sp>
      <p:sp>
        <p:nvSpPr>
          <p:cNvPr id="392" name="Google Shape;392;p45"/>
          <p:cNvSpPr/>
          <p:nvPr/>
        </p:nvSpPr>
        <p:spPr>
          <a:xfrm>
            <a:off x="5904222" y="772963"/>
            <a:ext cx="569100" cy="56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5"/>
          <p:cNvSpPr/>
          <p:nvPr/>
        </p:nvSpPr>
        <p:spPr>
          <a:xfrm>
            <a:off x="6084064" y="923234"/>
            <a:ext cx="209414" cy="268570"/>
          </a:xfrm>
          <a:custGeom>
            <a:avLst/>
            <a:gdLst/>
            <a:ahLst/>
            <a:cxnLst/>
            <a:rect l="l" t="t" r="r" b="b"/>
            <a:pathLst>
              <a:path w="5133" h="6583" extrusionOk="0">
                <a:moveTo>
                  <a:pt x="2466" y="2909"/>
                </a:moveTo>
                <a:cubicBezTo>
                  <a:pt x="2775" y="2909"/>
                  <a:pt x="3085" y="3022"/>
                  <a:pt x="3311" y="3248"/>
                </a:cubicBezTo>
                <a:cubicBezTo>
                  <a:pt x="3489" y="3427"/>
                  <a:pt x="3609" y="3665"/>
                  <a:pt x="3656" y="3927"/>
                </a:cubicBezTo>
                <a:lnTo>
                  <a:pt x="3668" y="3903"/>
                </a:lnTo>
                <a:cubicBezTo>
                  <a:pt x="3710" y="3867"/>
                  <a:pt x="3757" y="3850"/>
                  <a:pt x="3805" y="3850"/>
                </a:cubicBezTo>
                <a:cubicBezTo>
                  <a:pt x="3853" y="3850"/>
                  <a:pt x="3900" y="3867"/>
                  <a:pt x="3942" y="3903"/>
                </a:cubicBezTo>
                <a:cubicBezTo>
                  <a:pt x="4025" y="3951"/>
                  <a:pt x="4025" y="4070"/>
                  <a:pt x="3954" y="4165"/>
                </a:cubicBezTo>
                <a:lnTo>
                  <a:pt x="3609" y="4498"/>
                </a:lnTo>
                <a:cubicBezTo>
                  <a:pt x="3573" y="4546"/>
                  <a:pt x="3525" y="4558"/>
                  <a:pt x="3478" y="4558"/>
                </a:cubicBezTo>
                <a:cubicBezTo>
                  <a:pt x="3430" y="4558"/>
                  <a:pt x="3370" y="4546"/>
                  <a:pt x="3347" y="4498"/>
                </a:cubicBezTo>
                <a:lnTo>
                  <a:pt x="3001" y="4165"/>
                </a:lnTo>
                <a:cubicBezTo>
                  <a:pt x="2930" y="4082"/>
                  <a:pt x="2930" y="3963"/>
                  <a:pt x="3001" y="3891"/>
                </a:cubicBezTo>
                <a:cubicBezTo>
                  <a:pt x="3039" y="3854"/>
                  <a:pt x="3086" y="3836"/>
                  <a:pt x="3132" y="3836"/>
                </a:cubicBezTo>
                <a:cubicBezTo>
                  <a:pt x="3175" y="3836"/>
                  <a:pt x="3217" y="3851"/>
                  <a:pt x="3251" y="3879"/>
                </a:cubicBezTo>
                <a:cubicBezTo>
                  <a:pt x="3228" y="3748"/>
                  <a:pt x="3156" y="3605"/>
                  <a:pt x="3049" y="3522"/>
                </a:cubicBezTo>
                <a:cubicBezTo>
                  <a:pt x="2894" y="3367"/>
                  <a:pt x="2686" y="3290"/>
                  <a:pt x="2474" y="3290"/>
                </a:cubicBezTo>
                <a:cubicBezTo>
                  <a:pt x="2263" y="3290"/>
                  <a:pt x="2049" y="3367"/>
                  <a:pt x="1882" y="3522"/>
                </a:cubicBezTo>
                <a:cubicBezTo>
                  <a:pt x="1846" y="3558"/>
                  <a:pt x="1799" y="3576"/>
                  <a:pt x="1751" y="3576"/>
                </a:cubicBezTo>
                <a:cubicBezTo>
                  <a:pt x="1704" y="3576"/>
                  <a:pt x="1656" y="3558"/>
                  <a:pt x="1620" y="3522"/>
                </a:cubicBezTo>
                <a:cubicBezTo>
                  <a:pt x="1549" y="3451"/>
                  <a:pt x="1549" y="3332"/>
                  <a:pt x="1620" y="3248"/>
                </a:cubicBezTo>
                <a:cubicBezTo>
                  <a:pt x="1846" y="3022"/>
                  <a:pt x="2156" y="2909"/>
                  <a:pt x="2466" y="2909"/>
                </a:cubicBezTo>
                <a:close/>
                <a:moveTo>
                  <a:pt x="1666" y="3921"/>
                </a:moveTo>
                <a:cubicBezTo>
                  <a:pt x="1715" y="3921"/>
                  <a:pt x="1763" y="3939"/>
                  <a:pt x="1799" y="3975"/>
                </a:cubicBezTo>
                <a:lnTo>
                  <a:pt x="2144" y="4320"/>
                </a:lnTo>
                <a:cubicBezTo>
                  <a:pt x="2215" y="4391"/>
                  <a:pt x="2215" y="4522"/>
                  <a:pt x="2144" y="4594"/>
                </a:cubicBezTo>
                <a:cubicBezTo>
                  <a:pt x="2096" y="4641"/>
                  <a:pt x="2049" y="4653"/>
                  <a:pt x="2001" y="4653"/>
                </a:cubicBezTo>
                <a:cubicBezTo>
                  <a:pt x="1965" y="4653"/>
                  <a:pt x="1930" y="4641"/>
                  <a:pt x="1882" y="4606"/>
                </a:cubicBezTo>
                <a:lnTo>
                  <a:pt x="1882" y="4606"/>
                </a:lnTo>
                <a:cubicBezTo>
                  <a:pt x="1918" y="4737"/>
                  <a:pt x="1989" y="4879"/>
                  <a:pt x="2096" y="4963"/>
                </a:cubicBezTo>
                <a:cubicBezTo>
                  <a:pt x="2239" y="5118"/>
                  <a:pt x="2454" y="5201"/>
                  <a:pt x="2680" y="5201"/>
                </a:cubicBezTo>
                <a:cubicBezTo>
                  <a:pt x="2894" y="5201"/>
                  <a:pt x="3097" y="5118"/>
                  <a:pt x="3251" y="4963"/>
                </a:cubicBezTo>
                <a:cubicBezTo>
                  <a:pt x="3293" y="4927"/>
                  <a:pt x="3344" y="4909"/>
                  <a:pt x="3393" y="4909"/>
                </a:cubicBezTo>
                <a:cubicBezTo>
                  <a:pt x="3442" y="4909"/>
                  <a:pt x="3489" y="4927"/>
                  <a:pt x="3525" y="4963"/>
                </a:cubicBezTo>
                <a:cubicBezTo>
                  <a:pt x="3585" y="5058"/>
                  <a:pt x="3585" y="5177"/>
                  <a:pt x="3513" y="5249"/>
                </a:cubicBezTo>
                <a:cubicBezTo>
                  <a:pt x="3287" y="5475"/>
                  <a:pt x="2977" y="5606"/>
                  <a:pt x="2656" y="5606"/>
                </a:cubicBezTo>
                <a:cubicBezTo>
                  <a:pt x="2335" y="5606"/>
                  <a:pt x="2037" y="5487"/>
                  <a:pt x="1811" y="5249"/>
                </a:cubicBezTo>
                <a:cubicBezTo>
                  <a:pt x="1632" y="5070"/>
                  <a:pt x="1513" y="4832"/>
                  <a:pt x="1465" y="4582"/>
                </a:cubicBezTo>
                <a:lnTo>
                  <a:pt x="1453" y="4594"/>
                </a:lnTo>
                <a:cubicBezTo>
                  <a:pt x="1418" y="4629"/>
                  <a:pt x="1370" y="4647"/>
                  <a:pt x="1323" y="4647"/>
                </a:cubicBezTo>
                <a:cubicBezTo>
                  <a:pt x="1275" y="4647"/>
                  <a:pt x="1227" y="4629"/>
                  <a:pt x="1192" y="4594"/>
                </a:cubicBezTo>
                <a:cubicBezTo>
                  <a:pt x="1108" y="4522"/>
                  <a:pt x="1108" y="4391"/>
                  <a:pt x="1192" y="4320"/>
                </a:cubicBezTo>
                <a:lnTo>
                  <a:pt x="1525" y="3975"/>
                </a:lnTo>
                <a:cubicBezTo>
                  <a:pt x="1567" y="3939"/>
                  <a:pt x="1617" y="3921"/>
                  <a:pt x="1666" y="3921"/>
                </a:cubicBezTo>
                <a:close/>
                <a:moveTo>
                  <a:pt x="2567" y="1"/>
                </a:moveTo>
                <a:cubicBezTo>
                  <a:pt x="2480" y="1"/>
                  <a:pt x="2394" y="40"/>
                  <a:pt x="2335" y="117"/>
                </a:cubicBezTo>
                <a:cubicBezTo>
                  <a:pt x="1704" y="843"/>
                  <a:pt x="1" y="2915"/>
                  <a:pt x="1" y="4058"/>
                </a:cubicBezTo>
                <a:cubicBezTo>
                  <a:pt x="1" y="5451"/>
                  <a:pt x="1144" y="6582"/>
                  <a:pt x="2561" y="6582"/>
                </a:cubicBezTo>
                <a:cubicBezTo>
                  <a:pt x="3966" y="6582"/>
                  <a:pt x="5121" y="5451"/>
                  <a:pt x="5121" y="4058"/>
                </a:cubicBezTo>
                <a:cubicBezTo>
                  <a:pt x="5133" y="2927"/>
                  <a:pt x="3430" y="855"/>
                  <a:pt x="2799" y="117"/>
                </a:cubicBezTo>
                <a:cubicBezTo>
                  <a:pt x="2739" y="40"/>
                  <a:pt x="2653" y="1"/>
                  <a:pt x="25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2670666" y="2234621"/>
            <a:ext cx="569100" cy="56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2827025" y="2361738"/>
            <a:ext cx="256398" cy="314869"/>
          </a:xfrm>
          <a:custGeom>
            <a:avLst/>
            <a:gdLst/>
            <a:ahLst/>
            <a:cxnLst/>
            <a:rect l="l" t="t" r="r" b="b"/>
            <a:pathLst>
              <a:path w="5382" h="6609" extrusionOk="0">
                <a:moveTo>
                  <a:pt x="3120" y="382"/>
                </a:moveTo>
                <a:lnTo>
                  <a:pt x="3203" y="894"/>
                </a:lnTo>
                <a:lnTo>
                  <a:pt x="2762" y="787"/>
                </a:lnTo>
                <a:cubicBezTo>
                  <a:pt x="2739" y="787"/>
                  <a:pt x="2720" y="781"/>
                  <a:pt x="2703" y="781"/>
                </a:cubicBezTo>
                <a:cubicBezTo>
                  <a:pt x="2695" y="781"/>
                  <a:pt x="2687" y="783"/>
                  <a:pt x="2679" y="787"/>
                </a:cubicBezTo>
                <a:lnTo>
                  <a:pt x="2179" y="906"/>
                </a:lnTo>
                <a:lnTo>
                  <a:pt x="2286" y="382"/>
                </a:lnTo>
                <a:close/>
                <a:moveTo>
                  <a:pt x="1691" y="1418"/>
                </a:moveTo>
                <a:lnTo>
                  <a:pt x="1572" y="2037"/>
                </a:lnTo>
                <a:lnTo>
                  <a:pt x="917" y="2037"/>
                </a:lnTo>
                <a:lnTo>
                  <a:pt x="917" y="1608"/>
                </a:lnTo>
                <a:lnTo>
                  <a:pt x="1691" y="1418"/>
                </a:lnTo>
                <a:close/>
                <a:moveTo>
                  <a:pt x="3715" y="1418"/>
                </a:moveTo>
                <a:lnTo>
                  <a:pt x="4489" y="1608"/>
                </a:lnTo>
                <a:lnTo>
                  <a:pt x="4489" y="2037"/>
                </a:lnTo>
                <a:lnTo>
                  <a:pt x="3834" y="2037"/>
                </a:lnTo>
                <a:lnTo>
                  <a:pt x="3715" y="1418"/>
                </a:lnTo>
                <a:close/>
                <a:moveTo>
                  <a:pt x="2715" y="1180"/>
                </a:moveTo>
                <a:lnTo>
                  <a:pt x="3298" y="1322"/>
                </a:lnTo>
                <a:lnTo>
                  <a:pt x="3429" y="2049"/>
                </a:lnTo>
                <a:lnTo>
                  <a:pt x="1977" y="2049"/>
                </a:lnTo>
                <a:lnTo>
                  <a:pt x="1977" y="2037"/>
                </a:lnTo>
                <a:lnTo>
                  <a:pt x="2107" y="1322"/>
                </a:lnTo>
                <a:lnTo>
                  <a:pt x="2715" y="1180"/>
                </a:lnTo>
                <a:close/>
                <a:moveTo>
                  <a:pt x="3155" y="2430"/>
                </a:moveTo>
                <a:lnTo>
                  <a:pt x="2703" y="2823"/>
                </a:lnTo>
                <a:lnTo>
                  <a:pt x="2262" y="2430"/>
                </a:lnTo>
                <a:close/>
                <a:moveTo>
                  <a:pt x="3524" y="2584"/>
                </a:moveTo>
                <a:lnTo>
                  <a:pt x="3751" y="3751"/>
                </a:lnTo>
                <a:lnTo>
                  <a:pt x="2989" y="3085"/>
                </a:lnTo>
                <a:lnTo>
                  <a:pt x="3524" y="2584"/>
                </a:lnTo>
                <a:close/>
                <a:moveTo>
                  <a:pt x="1869" y="2608"/>
                </a:moveTo>
                <a:lnTo>
                  <a:pt x="2405" y="3085"/>
                </a:lnTo>
                <a:lnTo>
                  <a:pt x="1643" y="3763"/>
                </a:lnTo>
                <a:lnTo>
                  <a:pt x="1869" y="2608"/>
                </a:lnTo>
                <a:close/>
                <a:moveTo>
                  <a:pt x="4108" y="3477"/>
                </a:moveTo>
                <a:lnTo>
                  <a:pt x="5013" y="3656"/>
                </a:lnTo>
                <a:lnTo>
                  <a:pt x="5013" y="4073"/>
                </a:lnTo>
                <a:lnTo>
                  <a:pt x="4227" y="4073"/>
                </a:lnTo>
                <a:lnTo>
                  <a:pt x="4108" y="3477"/>
                </a:lnTo>
                <a:close/>
                <a:moveTo>
                  <a:pt x="1322" y="3501"/>
                </a:moveTo>
                <a:lnTo>
                  <a:pt x="1215" y="4097"/>
                </a:lnTo>
                <a:lnTo>
                  <a:pt x="417" y="4097"/>
                </a:lnTo>
                <a:lnTo>
                  <a:pt x="417" y="3680"/>
                </a:lnTo>
                <a:lnTo>
                  <a:pt x="1322" y="3501"/>
                </a:lnTo>
                <a:close/>
                <a:moveTo>
                  <a:pt x="2703" y="3346"/>
                </a:moveTo>
                <a:lnTo>
                  <a:pt x="3536" y="4097"/>
                </a:lnTo>
                <a:lnTo>
                  <a:pt x="1869" y="4097"/>
                </a:lnTo>
                <a:lnTo>
                  <a:pt x="2703" y="3346"/>
                </a:lnTo>
                <a:close/>
                <a:moveTo>
                  <a:pt x="3334" y="4478"/>
                </a:moveTo>
                <a:lnTo>
                  <a:pt x="2691" y="4847"/>
                </a:lnTo>
                <a:lnTo>
                  <a:pt x="2048" y="4478"/>
                </a:lnTo>
                <a:close/>
                <a:moveTo>
                  <a:pt x="3893" y="4585"/>
                </a:moveTo>
                <a:lnTo>
                  <a:pt x="4108" y="5668"/>
                </a:lnTo>
                <a:lnTo>
                  <a:pt x="3072" y="5073"/>
                </a:lnTo>
                <a:lnTo>
                  <a:pt x="3893" y="4585"/>
                </a:lnTo>
                <a:close/>
                <a:moveTo>
                  <a:pt x="1500" y="4585"/>
                </a:moveTo>
                <a:lnTo>
                  <a:pt x="2322" y="5073"/>
                </a:lnTo>
                <a:lnTo>
                  <a:pt x="1286" y="5680"/>
                </a:lnTo>
                <a:lnTo>
                  <a:pt x="1500" y="4585"/>
                </a:lnTo>
                <a:close/>
                <a:moveTo>
                  <a:pt x="2703" y="5299"/>
                </a:moveTo>
                <a:lnTo>
                  <a:pt x="3667" y="5859"/>
                </a:lnTo>
                <a:lnTo>
                  <a:pt x="1738" y="5859"/>
                </a:lnTo>
                <a:lnTo>
                  <a:pt x="2703" y="5299"/>
                </a:lnTo>
                <a:close/>
                <a:moveTo>
                  <a:pt x="2107" y="1"/>
                </a:moveTo>
                <a:cubicBezTo>
                  <a:pt x="2024" y="1"/>
                  <a:pt x="1929" y="60"/>
                  <a:pt x="1917" y="156"/>
                </a:cubicBezTo>
                <a:lnTo>
                  <a:pt x="1750" y="989"/>
                </a:lnTo>
                <a:lnTo>
                  <a:pt x="667" y="1263"/>
                </a:lnTo>
                <a:cubicBezTo>
                  <a:pt x="572" y="1275"/>
                  <a:pt x="512" y="1370"/>
                  <a:pt x="512" y="1453"/>
                </a:cubicBezTo>
                <a:lnTo>
                  <a:pt x="512" y="2227"/>
                </a:lnTo>
                <a:cubicBezTo>
                  <a:pt x="512" y="2334"/>
                  <a:pt x="607" y="2430"/>
                  <a:pt x="714" y="2430"/>
                </a:cubicBezTo>
                <a:lnTo>
                  <a:pt x="738" y="2430"/>
                </a:lnTo>
                <a:lnTo>
                  <a:pt x="738" y="2573"/>
                </a:lnTo>
                <a:cubicBezTo>
                  <a:pt x="738" y="2668"/>
                  <a:pt x="798" y="2751"/>
                  <a:pt x="893" y="2763"/>
                </a:cubicBezTo>
                <a:cubicBezTo>
                  <a:pt x="912" y="2768"/>
                  <a:pt x="930" y="2771"/>
                  <a:pt x="948" y="2771"/>
                </a:cubicBezTo>
                <a:cubicBezTo>
                  <a:pt x="1053" y="2771"/>
                  <a:pt x="1131" y="2685"/>
                  <a:pt x="1131" y="2573"/>
                </a:cubicBezTo>
                <a:lnTo>
                  <a:pt x="1131" y="2430"/>
                </a:lnTo>
                <a:lnTo>
                  <a:pt x="1512" y="2430"/>
                </a:lnTo>
                <a:lnTo>
                  <a:pt x="1381" y="3096"/>
                </a:lnTo>
                <a:lnTo>
                  <a:pt x="155" y="3335"/>
                </a:lnTo>
                <a:cubicBezTo>
                  <a:pt x="72" y="3346"/>
                  <a:pt x="0" y="3430"/>
                  <a:pt x="0" y="3525"/>
                </a:cubicBezTo>
                <a:lnTo>
                  <a:pt x="0" y="4299"/>
                </a:lnTo>
                <a:cubicBezTo>
                  <a:pt x="0" y="4406"/>
                  <a:pt x="83" y="4489"/>
                  <a:pt x="191" y="4489"/>
                </a:cubicBezTo>
                <a:lnTo>
                  <a:pt x="333" y="4478"/>
                </a:lnTo>
                <a:lnTo>
                  <a:pt x="333" y="4632"/>
                </a:lnTo>
                <a:cubicBezTo>
                  <a:pt x="333" y="4716"/>
                  <a:pt x="393" y="4811"/>
                  <a:pt x="488" y="4823"/>
                </a:cubicBezTo>
                <a:cubicBezTo>
                  <a:pt x="503" y="4826"/>
                  <a:pt x="518" y="4827"/>
                  <a:pt x="532" y="4827"/>
                </a:cubicBezTo>
                <a:cubicBezTo>
                  <a:pt x="642" y="4827"/>
                  <a:pt x="726" y="4748"/>
                  <a:pt x="726" y="4632"/>
                </a:cubicBezTo>
                <a:lnTo>
                  <a:pt x="726" y="4478"/>
                </a:lnTo>
                <a:lnTo>
                  <a:pt x="1095" y="4478"/>
                </a:lnTo>
                <a:lnTo>
                  <a:pt x="738" y="6371"/>
                </a:lnTo>
                <a:cubicBezTo>
                  <a:pt x="726" y="6478"/>
                  <a:pt x="786" y="6573"/>
                  <a:pt x="881" y="6597"/>
                </a:cubicBezTo>
                <a:cubicBezTo>
                  <a:pt x="890" y="6598"/>
                  <a:pt x="899" y="6598"/>
                  <a:pt x="908" y="6598"/>
                </a:cubicBezTo>
                <a:cubicBezTo>
                  <a:pt x="1006" y="6598"/>
                  <a:pt x="1096" y="6540"/>
                  <a:pt x="1107" y="6442"/>
                </a:cubicBezTo>
                <a:lnTo>
                  <a:pt x="1143" y="6264"/>
                </a:lnTo>
                <a:lnTo>
                  <a:pt x="4155" y="6264"/>
                </a:lnTo>
                <a:lnTo>
                  <a:pt x="4191" y="6442"/>
                </a:lnTo>
                <a:cubicBezTo>
                  <a:pt x="4203" y="6537"/>
                  <a:pt x="4298" y="6609"/>
                  <a:pt x="4382" y="6609"/>
                </a:cubicBezTo>
                <a:lnTo>
                  <a:pt x="4417" y="6609"/>
                </a:lnTo>
                <a:cubicBezTo>
                  <a:pt x="4513" y="6597"/>
                  <a:pt x="4596" y="6490"/>
                  <a:pt x="4560" y="6383"/>
                </a:cubicBezTo>
                <a:lnTo>
                  <a:pt x="4203" y="4489"/>
                </a:lnTo>
                <a:lnTo>
                  <a:pt x="4596" y="4489"/>
                </a:lnTo>
                <a:lnTo>
                  <a:pt x="4596" y="4656"/>
                </a:lnTo>
                <a:cubicBezTo>
                  <a:pt x="4596" y="4763"/>
                  <a:pt x="4679" y="4847"/>
                  <a:pt x="4786" y="4847"/>
                </a:cubicBezTo>
                <a:cubicBezTo>
                  <a:pt x="4894" y="4847"/>
                  <a:pt x="4989" y="4656"/>
                  <a:pt x="4989" y="4656"/>
                </a:cubicBezTo>
                <a:lnTo>
                  <a:pt x="4989" y="4525"/>
                </a:lnTo>
                <a:lnTo>
                  <a:pt x="5132" y="4525"/>
                </a:lnTo>
                <a:cubicBezTo>
                  <a:pt x="5227" y="4513"/>
                  <a:pt x="5322" y="4430"/>
                  <a:pt x="5322" y="4323"/>
                </a:cubicBezTo>
                <a:lnTo>
                  <a:pt x="5322" y="3561"/>
                </a:lnTo>
                <a:cubicBezTo>
                  <a:pt x="5382" y="3418"/>
                  <a:pt x="5310" y="3335"/>
                  <a:pt x="5215" y="3323"/>
                </a:cubicBezTo>
                <a:lnTo>
                  <a:pt x="4012" y="3085"/>
                </a:lnTo>
                <a:lnTo>
                  <a:pt x="3893" y="2430"/>
                </a:lnTo>
                <a:lnTo>
                  <a:pt x="4263" y="2430"/>
                </a:lnTo>
                <a:lnTo>
                  <a:pt x="4263" y="2573"/>
                </a:lnTo>
                <a:cubicBezTo>
                  <a:pt x="4263" y="2668"/>
                  <a:pt x="4322" y="2751"/>
                  <a:pt x="4417" y="2763"/>
                </a:cubicBezTo>
                <a:cubicBezTo>
                  <a:pt x="4436" y="2768"/>
                  <a:pt x="4454" y="2771"/>
                  <a:pt x="4472" y="2771"/>
                </a:cubicBezTo>
                <a:cubicBezTo>
                  <a:pt x="4577" y="2771"/>
                  <a:pt x="4655" y="2685"/>
                  <a:pt x="4655" y="2573"/>
                </a:cubicBezTo>
                <a:lnTo>
                  <a:pt x="4655" y="2430"/>
                </a:lnTo>
                <a:lnTo>
                  <a:pt x="4667" y="2430"/>
                </a:lnTo>
                <a:cubicBezTo>
                  <a:pt x="4774" y="2430"/>
                  <a:pt x="4858" y="2334"/>
                  <a:pt x="4858" y="2227"/>
                </a:cubicBezTo>
                <a:lnTo>
                  <a:pt x="4858" y="1453"/>
                </a:lnTo>
                <a:cubicBezTo>
                  <a:pt x="4858" y="1370"/>
                  <a:pt x="4798" y="1299"/>
                  <a:pt x="4715" y="1263"/>
                </a:cubicBezTo>
                <a:lnTo>
                  <a:pt x="3608" y="989"/>
                </a:lnTo>
                <a:lnTo>
                  <a:pt x="3465" y="156"/>
                </a:lnTo>
                <a:cubicBezTo>
                  <a:pt x="3453" y="72"/>
                  <a:pt x="3370" y="1"/>
                  <a:pt x="32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1800975" y="2899525"/>
            <a:ext cx="23085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5"/>
          <p:cNvSpPr txBox="1">
            <a:spLocks noGrp="1"/>
          </p:cNvSpPr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Sociales</a:t>
            </a:r>
            <a:endParaRPr dirty="0"/>
          </a:p>
        </p:txBody>
      </p:sp>
      <p:sp>
        <p:nvSpPr>
          <p:cNvPr id="398" name="Google Shape;398;p45"/>
          <p:cNvSpPr txBox="1">
            <a:spLocks noGrp="1"/>
          </p:cNvSpPr>
          <p:nvPr>
            <p:ph type="subTitle" idx="3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Económicas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6A7EB28-14D0-2B4C-00F5-24C2BCBFF9C3}"/>
              </a:ext>
            </a:extLst>
          </p:cNvPr>
          <p:cNvSpPr txBox="1"/>
          <p:nvPr/>
        </p:nvSpPr>
        <p:spPr>
          <a:xfrm>
            <a:off x="910651" y="1338445"/>
            <a:ext cx="1507429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100" dirty="0">
                <a:solidFill>
                  <a:schemeClr val="dk2"/>
                </a:solidFill>
                <a:latin typeface="Modern Love Caps" panose="04070805081001020A01" pitchFamily="82" charset="0"/>
                <a:sym typeface="Commissioner ExtraBold"/>
              </a:rPr>
              <a:t>Ventajas</a:t>
            </a:r>
            <a:endParaRPr lang="es-MX" sz="3100" dirty="0">
              <a:solidFill>
                <a:schemeClr val="dk2"/>
              </a:solidFill>
              <a:latin typeface="Modern Love Caps" panose="04070805081001020A01" pitchFamily="82" charset="0"/>
              <a:sym typeface="Commissioner ExtraBold"/>
            </a:endParaRPr>
          </a:p>
        </p:txBody>
      </p:sp>
      <p:grpSp>
        <p:nvGrpSpPr>
          <p:cNvPr id="4" name="Google Shape;1206;p73">
            <a:extLst>
              <a:ext uri="{FF2B5EF4-FFF2-40B4-BE49-F238E27FC236}">
                <a16:creationId xmlns:a16="http://schemas.microsoft.com/office/drawing/2014/main" id="{478D82C4-179F-D37E-57C3-FF8128695FBC}"/>
              </a:ext>
            </a:extLst>
          </p:cNvPr>
          <p:cNvGrpSpPr/>
          <p:nvPr/>
        </p:nvGrpSpPr>
        <p:grpSpPr>
          <a:xfrm>
            <a:off x="7499411" y="3677986"/>
            <a:ext cx="910371" cy="898313"/>
            <a:chOff x="5997183" y="1983451"/>
            <a:chExt cx="464662" cy="462131"/>
          </a:xfrm>
        </p:grpSpPr>
        <p:sp>
          <p:nvSpPr>
            <p:cNvPr id="5" name="Google Shape;1207;p73">
              <a:extLst>
                <a:ext uri="{FF2B5EF4-FFF2-40B4-BE49-F238E27FC236}">
                  <a16:creationId xmlns:a16="http://schemas.microsoft.com/office/drawing/2014/main" id="{85F9B484-0906-B7ED-3C39-258193559206}"/>
                </a:ext>
              </a:extLst>
            </p:cNvPr>
            <p:cNvSpPr/>
            <p:nvPr/>
          </p:nvSpPr>
          <p:spPr>
            <a:xfrm>
              <a:off x="5997183" y="1983451"/>
              <a:ext cx="464662" cy="462131"/>
            </a:xfrm>
            <a:custGeom>
              <a:avLst/>
              <a:gdLst/>
              <a:ahLst/>
              <a:cxnLst/>
              <a:rect l="l" t="t" r="r" b="b"/>
              <a:pathLst>
                <a:path w="6609" h="6573" extrusionOk="0">
                  <a:moveTo>
                    <a:pt x="2632" y="0"/>
                  </a:moveTo>
                  <a:cubicBezTo>
                    <a:pt x="2549" y="0"/>
                    <a:pt x="2465" y="36"/>
                    <a:pt x="2394" y="96"/>
                  </a:cubicBezTo>
                  <a:cubicBezTo>
                    <a:pt x="2322" y="167"/>
                    <a:pt x="2215" y="215"/>
                    <a:pt x="2108" y="239"/>
                  </a:cubicBezTo>
                  <a:cubicBezTo>
                    <a:pt x="2048" y="262"/>
                    <a:pt x="2025" y="334"/>
                    <a:pt x="2048" y="381"/>
                  </a:cubicBezTo>
                  <a:lnTo>
                    <a:pt x="2668" y="1453"/>
                  </a:lnTo>
                  <a:lnTo>
                    <a:pt x="2322" y="1453"/>
                  </a:lnTo>
                  <a:cubicBezTo>
                    <a:pt x="2227" y="1453"/>
                    <a:pt x="2156" y="1513"/>
                    <a:pt x="2132" y="1596"/>
                  </a:cubicBezTo>
                  <a:cubicBezTo>
                    <a:pt x="2096" y="1727"/>
                    <a:pt x="2191" y="1846"/>
                    <a:pt x="2322" y="1846"/>
                  </a:cubicBezTo>
                  <a:lnTo>
                    <a:pt x="2525" y="1846"/>
                  </a:lnTo>
                  <a:cubicBezTo>
                    <a:pt x="2465" y="1905"/>
                    <a:pt x="2406" y="1989"/>
                    <a:pt x="2370" y="2060"/>
                  </a:cubicBezTo>
                  <a:lnTo>
                    <a:pt x="2358" y="2084"/>
                  </a:lnTo>
                  <a:cubicBezTo>
                    <a:pt x="2989" y="2429"/>
                    <a:pt x="3406" y="3144"/>
                    <a:pt x="3322" y="3930"/>
                  </a:cubicBezTo>
                  <a:cubicBezTo>
                    <a:pt x="3227" y="4775"/>
                    <a:pt x="2549" y="5465"/>
                    <a:pt x="1679" y="5561"/>
                  </a:cubicBezTo>
                  <a:cubicBezTo>
                    <a:pt x="1626" y="5565"/>
                    <a:pt x="1574" y="5567"/>
                    <a:pt x="1521" y="5567"/>
                  </a:cubicBezTo>
                  <a:cubicBezTo>
                    <a:pt x="1125" y="5567"/>
                    <a:pt x="745" y="5449"/>
                    <a:pt x="429" y="5239"/>
                  </a:cubicBezTo>
                  <a:cubicBezTo>
                    <a:pt x="405" y="5263"/>
                    <a:pt x="382" y="5275"/>
                    <a:pt x="358" y="5287"/>
                  </a:cubicBezTo>
                  <a:cubicBezTo>
                    <a:pt x="143" y="5406"/>
                    <a:pt x="1" y="5632"/>
                    <a:pt x="1" y="5882"/>
                  </a:cubicBezTo>
                  <a:cubicBezTo>
                    <a:pt x="1" y="6251"/>
                    <a:pt x="310" y="6573"/>
                    <a:pt x="679" y="6573"/>
                  </a:cubicBezTo>
                  <a:lnTo>
                    <a:pt x="5894" y="6573"/>
                  </a:lnTo>
                  <a:cubicBezTo>
                    <a:pt x="6275" y="6573"/>
                    <a:pt x="6573" y="6251"/>
                    <a:pt x="6573" y="5882"/>
                  </a:cubicBezTo>
                  <a:cubicBezTo>
                    <a:pt x="6609" y="5632"/>
                    <a:pt x="6466" y="5406"/>
                    <a:pt x="6251" y="5287"/>
                  </a:cubicBezTo>
                  <a:cubicBezTo>
                    <a:pt x="6132" y="5227"/>
                    <a:pt x="6025" y="5144"/>
                    <a:pt x="5966" y="5025"/>
                  </a:cubicBezTo>
                  <a:lnTo>
                    <a:pt x="5954" y="5001"/>
                  </a:lnTo>
                  <a:lnTo>
                    <a:pt x="5096" y="3537"/>
                  </a:lnTo>
                  <a:lnTo>
                    <a:pt x="4227" y="2060"/>
                  </a:lnTo>
                  <a:cubicBezTo>
                    <a:pt x="4180" y="1989"/>
                    <a:pt x="4120" y="1905"/>
                    <a:pt x="4061" y="1846"/>
                  </a:cubicBezTo>
                  <a:lnTo>
                    <a:pt x="4382" y="1846"/>
                  </a:lnTo>
                  <a:cubicBezTo>
                    <a:pt x="4715" y="1846"/>
                    <a:pt x="5001" y="1560"/>
                    <a:pt x="5001" y="1227"/>
                  </a:cubicBezTo>
                  <a:cubicBezTo>
                    <a:pt x="5001" y="1132"/>
                    <a:pt x="4942" y="1060"/>
                    <a:pt x="4870" y="1024"/>
                  </a:cubicBezTo>
                  <a:cubicBezTo>
                    <a:pt x="4857" y="1022"/>
                    <a:pt x="4843" y="1021"/>
                    <a:pt x="4830" y="1021"/>
                  </a:cubicBezTo>
                  <a:cubicBezTo>
                    <a:pt x="4716" y="1021"/>
                    <a:pt x="4620" y="1109"/>
                    <a:pt x="4620" y="1227"/>
                  </a:cubicBezTo>
                  <a:cubicBezTo>
                    <a:pt x="4620" y="1346"/>
                    <a:pt x="4513" y="1453"/>
                    <a:pt x="4394" y="1453"/>
                  </a:cubicBezTo>
                  <a:lnTo>
                    <a:pt x="3942" y="1453"/>
                  </a:lnTo>
                  <a:lnTo>
                    <a:pt x="4549" y="381"/>
                  </a:lnTo>
                  <a:cubicBezTo>
                    <a:pt x="4584" y="322"/>
                    <a:pt x="4549" y="262"/>
                    <a:pt x="4489" y="239"/>
                  </a:cubicBezTo>
                  <a:cubicBezTo>
                    <a:pt x="4394" y="215"/>
                    <a:pt x="4299" y="167"/>
                    <a:pt x="4215" y="96"/>
                  </a:cubicBezTo>
                  <a:cubicBezTo>
                    <a:pt x="4132" y="36"/>
                    <a:pt x="4061" y="0"/>
                    <a:pt x="3977" y="0"/>
                  </a:cubicBezTo>
                  <a:lnTo>
                    <a:pt x="3942" y="0"/>
                  </a:lnTo>
                  <a:cubicBezTo>
                    <a:pt x="3858" y="0"/>
                    <a:pt x="3775" y="36"/>
                    <a:pt x="3703" y="96"/>
                  </a:cubicBezTo>
                  <a:cubicBezTo>
                    <a:pt x="3584" y="203"/>
                    <a:pt x="3453" y="262"/>
                    <a:pt x="3299" y="262"/>
                  </a:cubicBezTo>
                  <a:cubicBezTo>
                    <a:pt x="3156" y="262"/>
                    <a:pt x="3001" y="203"/>
                    <a:pt x="2906" y="96"/>
                  </a:cubicBezTo>
                  <a:cubicBezTo>
                    <a:pt x="2822" y="36"/>
                    <a:pt x="2751" y="0"/>
                    <a:pt x="2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08;p73">
              <a:extLst>
                <a:ext uri="{FF2B5EF4-FFF2-40B4-BE49-F238E27FC236}">
                  <a16:creationId xmlns:a16="http://schemas.microsoft.com/office/drawing/2014/main" id="{90CD8493-5B59-B0AB-E8FB-5B86E4198032}"/>
                </a:ext>
              </a:extLst>
            </p:cNvPr>
            <p:cNvSpPr/>
            <p:nvPr/>
          </p:nvSpPr>
          <p:spPr>
            <a:xfrm>
              <a:off x="5998026" y="2140800"/>
              <a:ext cx="207688" cy="206845"/>
            </a:xfrm>
            <a:custGeom>
              <a:avLst/>
              <a:gdLst/>
              <a:ahLst/>
              <a:cxnLst/>
              <a:rect l="l" t="t" r="r" b="b"/>
              <a:pathLst>
                <a:path w="2954" h="2942" extrusionOk="0">
                  <a:moveTo>
                    <a:pt x="1721" y="711"/>
                  </a:moveTo>
                  <a:cubicBezTo>
                    <a:pt x="1781" y="711"/>
                    <a:pt x="1841" y="739"/>
                    <a:pt x="1882" y="787"/>
                  </a:cubicBezTo>
                  <a:cubicBezTo>
                    <a:pt x="1953" y="870"/>
                    <a:pt x="1929" y="1001"/>
                    <a:pt x="1846" y="1072"/>
                  </a:cubicBezTo>
                  <a:lnTo>
                    <a:pt x="1632" y="1239"/>
                  </a:lnTo>
                  <a:lnTo>
                    <a:pt x="1882" y="1239"/>
                  </a:lnTo>
                  <a:cubicBezTo>
                    <a:pt x="1965" y="1239"/>
                    <a:pt x="2025" y="1275"/>
                    <a:pt x="2060" y="1370"/>
                  </a:cubicBezTo>
                  <a:cubicBezTo>
                    <a:pt x="2108" y="1453"/>
                    <a:pt x="2084" y="1549"/>
                    <a:pt x="2025" y="1596"/>
                  </a:cubicBezTo>
                  <a:lnTo>
                    <a:pt x="1394" y="2156"/>
                  </a:lnTo>
                  <a:cubicBezTo>
                    <a:pt x="1346" y="2192"/>
                    <a:pt x="1298" y="2203"/>
                    <a:pt x="1251" y="2203"/>
                  </a:cubicBezTo>
                  <a:cubicBezTo>
                    <a:pt x="1191" y="2203"/>
                    <a:pt x="1155" y="2168"/>
                    <a:pt x="1108" y="2132"/>
                  </a:cubicBezTo>
                  <a:cubicBezTo>
                    <a:pt x="1036" y="2037"/>
                    <a:pt x="1048" y="1918"/>
                    <a:pt x="1120" y="1846"/>
                  </a:cubicBezTo>
                  <a:lnTo>
                    <a:pt x="1358" y="1632"/>
                  </a:lnTo>
                  <a:lnTo>
                    <a:pt x="1060" y="1632"/>
                  </a:lnTo>
                  <a:cubicBezTo>
                    <a:pt x="1001" y="1632"/>
                    <a:pt x="941" y="1608"/>
                    <a:pt x="893" y="1561"/>
                  </a:cubicBezTo>
                  <a:cubicBezTo>
                    <a:pt x="822" y="1477"/>
                    <a:pt x="858" y="1358"/>
                    <a:pt x="929" y="1275"/>
                  </a:cubicBezTo>
                  <a:lnTo>
                    <a:pt x="1596" y="763"/>
                  </a:lnTo>
                  <a:cubicBezTo>
                    <a:pt x="1632" y="727"/>
                    <a:pt x="1676" y="711"/>
                    <a:pt x="1721" y="711"/>
                  </a:cubicBezTo>
                  <a:close/>
                  <a:moveTo>
                    <a:pt x="1477" y="1"/>
                  </a:moveTo>
                  <a:cubicBezTo>
                    <a:pt x="667" y="1"/>
                    <a:pt x="0" y="656"/>
                    <a:pt x="0" y="1477"/>
                  </a:cubicBezTo>
                  <a:cubicBezTo>
                    <a:pt x="0" y="2275"/>
                    <a:pt x="655" y="2942"/>
                    <a:pt x="1477" y="2942"/>
                  </a:cubicBezTo>
                  <a:cubicBezTo>
                    <a:pt x="2286" y="2942"/>
                    <a:pt x="2953" y="2287"/>
                    <a:pt x="2953" y="1477"/>
                  </a:cubicBezTo>
                  <a:cubicBezTo>
                    <a:pt x="2953" y="656"/>
                    <a:pt x="2298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Gráfico 15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DB0B7BD6-DCA8-43A7-800F-B5155845B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animBg="1"/>
      <p:bldP spid="390" grpId="0" build="p"/>
      <p:bldP spid="391" grpId="0" build="p"/>
      <p:bldP spid="392" grpId="0" animBg="1"/>
      <p:bldP spid="393" grpId="0" animBg="1"/>
      <p:bldP spid="394" grpId="0" animBg="1"/>
      <p:bldP spid="395" grpId="0" animBg="1"/>
      <p:bldP spid="396" grpId="0" animBg="1"/>
      <p:bldP spid="397" grpId="0"/>
      <p:bldP spid="398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/>
          <p:nvPr/>
        </p:nvSpPr>
        <p:spPr>
          <a:xfrm>
            <a:off x="5845463" y="2571750"/>
            <a:ext cx="23085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/>
          <p:nvPr/>
        </p:nvSpPr>
        <p:spPr>
          <a:xfrm>
            <a:off x="3392925" y="2571750"/>
            <a:ext cx="23085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2"/>
          <p:cNvSpPr/>
          <p:nvPr/>
        </p:nvSpPr>
        <p:spPr>
          <a:xfrm>
            <a:off x="940388" y="2571750"/>
            <a:ext cx="23085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2"/>
          <p:cNvSpPr txBox="1">
            <a:spLocks noGrp="1"/>
          </p:cNvSpPr>
          <p:nvPr>
            <p:ph type="title" idx="2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Intermitencia</a:t>
            </a:r>
            <a:endParaRPr dirty="0"/>
          </a:p>
        </p:txBody>
      </p:sp>
      <p:sp>
        <p:nvSpPr>
          <p:cNvPr id="533" name="Google Shape;533;p52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Desventajas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534" name="Google Shape;534;p52"/>
          <p:cNvSpPr txBox="1">
            <a:spLocks noGrp="1"/>
          </p:cNvSpPr>
          <p:nvPr>
            <p:ph type="subTitle" idx="1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Algunas fuentes sólo se producen en condiciones específicas.</a:t>
            </a:r>
            <a:endParaRPr dirty="0"/>
          </a:p>
        </p:txBody>
      </p:sp>
      <p:sp>
        <p:nvSpPr>
          <p:cNvPr id="535" name="Google Shape;535;p52"/>
          <p:cNvSpPr txBox="1">
            <a:spLocks noGrp="1"/>
          </p:cNvSpPr>
          <p:nvPr>
            <p:ph type="title" idx="3"/>
          </p:nvPr>
        </p:nvSpPr>
        <p:spPr>
          <a:xfrm>
            <a:off x="3413819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Disponibilidad</a:t>
            </a:r>
            <a:endParaRPr dirty="0"/>
          </a:p>
        </p:txBody>
      </p:sp>
      <p:sp>
        <p:nvSpPr>
          <p:cNvPr id="536" name="Google Shape;536;p52"/>
          <p:cNvSpPr txBox="1">
            <a:spLocks noGrp="1"/>
          </p:cNvSpPr>
          <p:nvPr>
            <p:ph type="subTitle" idx="4"/>
          </p:nvPr>
        </p:nvSpPr>
        <p:spPr>
          <a:xfrm>
            <a:off x="3412544" y="1605575"/>
            <a:ext cx="22677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9144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 de la zona geográfica</a:t>
            </a:r>
            <a:endParaRPr dirty="0"/>
          </a:p>
        </p:txBody>
      </p:sp>
      <p:sp>
        <p:nvSpPr>
          <p:cNvPr id="537" name="Google Shape;537;p52"/>
          <p:cNvSpPr txBox="1">
            <a:spLocks noGrp="1"/>
          </p:cNvSpPr>
          <p:nvPr>
            <p:ph type="title" idx="5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Espacio</a:t>
            </a:r>
            <a:endParaRPr dirty="0"/>
          </a:p>
        </p:txBody>
      </p:sp>
      <p:sp>
        <p:nvSpPr>
          <p:cNvPr id="538" name="Google Shape;538;p52"/>
          <p:cNvSpPr txBox="1">
            <a:spLocks noGrp="1"/>
          </p:cNvSpPr>
          <p:nvPr>
            <p:ph type="subTitle" idx="6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Necesitan un área de instalación amplia</a:t>
            </a:r>
            <a:endParaRPr dirty="0"/>
          </a:p>
        </p:txBody>
      </p:sp>
      <p:sp>
        <p:nvSpPr>
          <p:cNvPr id="539" name="Google Shape;539;p52"/>
          <p:cNvSpPr/>
          <p:nvPr/>
        </p:nvSpPr>
        <p:spPr>
          <a:xfrm>
            <a:off x="2925925" y="2494975"/>
            <a:ext cx="372600" cy="3474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2"/>
          <p:cNvCxnSpPr>
            <a:stCxn id="539" idx="0"/>
          </p:cNvCxnSpPr>
          <p:nvPr/>
        </p:nvCxnSpPr>
        <p:spPr>
          <a:xfrm rot="10800000">
            <a:off x="948025" y="2494975"/>
            <a:ext cx="216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41" name="Google Shape;541;p52"/>
          <p:cNvSpPr/>
          <p:nvPr/>
        </p:nvSpPr>
        <p:spPr>
          <a:xfrm rot="10800000" flipH="1">
            <a:off x="5403438" y="2719250"/>
            <a:ext cx="372600" cy="3474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2" name="Google Shape;542;p52"/>
          <p:cNvCxnSpPr>
            <a:stCxn id="541" idx="0"/>
            <a:endCxn id="543" idx="0"/>
          </p:cNvCxnSpPr>
          <p:nvPr/>
        </p:nvCxnSpPr>
        <p:spPr>
          <a:xfrm flipH="1">
            <a:off x="3484938" y="3066650"/>
            <a:ext cx="2104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52"/>
          <p:cNvCxnSpPr>
            <a:endCxn id="545" idx="0"/>
          </p:cNvCxnSpPr>
          <p:nvPr/>
        </p:nvCxnSpPr>
        <p:spPr>
          <a:xfrm rot="10800000">
            <a:off x="5992464" y="2494825"/>
            <a:ext cx="211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43" name="Google Shape;543;p52"/>
          <p:cNvSpPr/>
          <p:nvPr/>
        </p:nvSpPr>
        <p:spPr>
          <a:xfrm rot="10800000">
            <a:off x="3298514" y="2719100"/>
            <a:ext cx="372900" cy="347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2"/>
          <p:cNvSpPr/>
          <p:nvPr/>
        </p:nvSpPr>
        <p:spPr>
          <a:xfrm flipH="1">
            <a:off x="5806014" y="2494825"/>
            <a:ext cx="372900" cy="3477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345;p73">
            <a:extLst>
              <a:ext uri="{FF2B5EF4-FFF2-40B4-BE49-F238E27FC236}">
                <a16:creationId xmlns:a16="http://schemas.microsoft.com/office/drawing/2014/main" id="{67FBDF52-8F48-A54A-E646-A1388BD103E8}"/>
              </a:ext>
            </a:extLst>
          </p:cNvPr>
          <p:cNvGrpSpPr/>
          <p:nvPr/>
        </p:nvGrpSpPr>
        <p:grpSpPr>
          <a:xfrm>
            <a:off x="4110604" y="3396925"/>
            <a:ext cx="922791" cy="866764"/>
            <a:chOff x="5167620" y="3393127"/>
            <a:chExt cx="463821" cy="462978"/>
          </a:xfrm>
        </p:grpSpPr>
        <p:sp>
          <p:nvSpPr>
            <p:cNvPr id="3" name="Google Shape;1346;p73">
              <a:extLst>
                <a:ext uri="{FF2B5EF4-FFF2-40B4-BE49-F238E27FC236}">
                  <a16:creationId xmlns:a16="http://schemas.microsoft.com/office/drawing/2014/main" id="{751089CD-CC9D-9247-70B5-588DC6A8CCEA}"/>
                </a:ext>
              </a:extLst>
            </p:cNvPr>
            <p:cNvSpPr/>
            <p:nvPr/>
          </p:nvSpPr>
          <p:spPr>
            <a:xfrm>
              <a:off x="5275613" y="3803023"/>
              <a:ext cx="101383" cy="53082"/>
            </a:xfrm>
            <a:custGeom>
              <a:avLst/>
              <a:gdLst/>
              <a:ahLst/>
              <a:cxnLst/>
              <a:rect l="l" t="t" r="r" b="b"/>
              <a:pathLst>
                <a:path w="1442" h="755" extrusionOk="0">
                  <a:moveTo>
                    <a:pt x="217" y="1"/>
                  </a:moveTo>
                  <a:cubicBezTo>
                    <a:pt x="144" y="1"/>
                    <a:pt x="78" y="32"/>
                    <a:pt x="36" y="100"/>
                  </a:cubicBezTo>
                  <a:cubicBezTo>
                    <a:pt x="0" y="183"/>
                    <a:pt x="24" y="302"/>
                    <a:pt x="119" y="362"/>
                  </a:cubicBezTo>
                  <a:cubicBezTo>
                    <a:pt x="346" y="517"/>
                    <a:pt x="620" y="612"/>
                    <a:pt x="905" y="695"/>
                  </a:cubicBezTo>
                  <a:cubicBezTo>
                    <a:pt x="989" y="707"/>
                    <a:pt x="1096" y="731"/>
                    <a:pt x="1191" y="755"/>
                  </a:cubicBezTo>
                  <a:lnTo>
                    <a:pt x="1215" y="755"/>
                  </a:lnTo>
                  <a:cubicBezTo>
                    <a:pt x="1310" y="755"/>
                    <a:pt x="1393" y="671"/>
                    <a:pt x="1405" y="588"/>
                  </a:cubicBezTo>
                  <a:cubicBezTo>
                    <a:pt x="1441" y="481"/>
                    <a:pt x="1370" y="374"/>
                    <a:pt x="1262" y="362"/>
                  </a:cubicBezTo>
                  <a:cubicBezTo>
                    <a:pt x="1167" y="350"/>
                    <a:pt x="1084" y="314"/>
                    <a:pt x="1012" y="302"/>
                  </a:cubicBezTo>
                  <a:cubicBezTo>
                    <a:pt x="762" y="243"/>
                    <a:pt x="524" y="136"/>
                    <a:pt x="310" y="17"/>
                  </a:cubicBezTo>
                  <a:cubicBezTo>
                    <a:pt x="279" y="6"/>
                    <a:pt x="247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47;p73">
              <a:extLst>
                <a:ext uri="{FF2B5EF4-FFF2-40B4-BE49-F238E27FC236}">
                  <a16:creationId xmlns:a16="http://schemas.microsoft.com/office/drawing/2014/main" id="{8A21A8D4-2DF4-5F48-D8EB-A3199A74642E}"/>
                </a:ext>
              </a:extLst>
            </p:cNvPr>
            <p:cNvSpPr/>
            <p:nvPr/>
          </p:nvSpPr>
          <p:spPr>
            <a:xfrm>
              <a:off x="5422064" y="3801265"/>
              <a:ext cx="101383" cy="54840"/>
            </a:xfrm>
            <a:custGeom>
              <a:avLst/>
              <a:gdLst/>
              <a:ahLst/>
              <a:cxnLst/>
              <a:rect l="l" t="t" r="r" b="b"/>
              <a:pathLst>
                <a:path w="1442" h="780" extrusionOk="0">
                  <a:moveTo>
                    <a:pt x="1208" y="0"/>
                  </a:moveTo>
                  <a:cubicBezTo>
                    <a:pt x="1174" y="0"/>
                    <a:pt x="1140" y="10"/>
                    <a:pt x="1108" y="30"/>
                  </a:cubicBezTo>
                  <a:cubicBezTo>
                    <a:pt x="811" y="208"/>
                    <a:pt x="489" y="327"/>
                    <a:pt x="156" y="387"/>
                  </a:cubicBezTo>
                  <a:cubicBezTo>
                    <a:pt x="61" y="399"/>
                    <a:pt x="1" y="506"/>
                    <a:pt x="13" y="613"/>
                  </a:cubicBezTo>
                  <a:cubicBezTo>
                    <a:pt x="25" y="720"/>
                    <a:pt x="120" y="780"/>
                    <a:pt x="203" y="780"/>
                  </a:cubicBezTo>
                  <a:lnTo>
                    <a:pt x="239" y="780"/>
                  </a:lnTo>
                  <a:cubicBezTo>
                    <a:pt x="608" y="696"/>
                    <a:pt x="977" y="565"/>
                    <a:pt x="1311" y="375"/>
                  </a:cubicBezTo>
                  <a:cubicBezTo>
                    <a:pt x="1406" y="315"/>
                    <a:pt x="1442" y="196"/>
                    <a:pt x="1382" y="101"/>
                  </a:cubicBezTo>
                  <a:cubicBezTo>
                    <a:pt x="1342" y="38"/>
                    <a:pt x="1276" y="0"/>
                    <a:pt x="1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8;p73">
              <a:extLst>
                <a:ext uri="{FF2B5EF4-FFF2-40B4-BE49-F238E27FC236}">
                  <a16:creationId xmlns:a16="http://schemas.microsoft.com/office/drawing/2014/main" id="{9444AE61-272E-D584-74AC-6B5E6B7DEF0D}"/>
                </a:ext>
              </a:extLst>
            </p:cNvPr>
            <p:cNvSpPr/>
            <p:nvPr/>
          </p:nvSpPr>
          <p:spPr>
            <a:xfrm>
              <a:off x="5180205" y="3686522"/>
              <a:ext cx="68690" cy="94282"/>
            </a:xfrm>
            <a:custGeom>
              <a:avLst/>
              <a:gdLst/>
              <a:ahLst/>
              <a:cxnLst/>
              <a:rect l="l" t="t" r="r" b="b"/>
              <a:pathLst>
                <a:path w="977" h="1341" extrusionOk="0">
                  <a:moveTo>
                    <a:pt x="198" y="1"/>
                  </a:moveTo>
                  <a:cubicBezTo>
                    <a:pt x="180" y="1"/>
                    <a:pt x="161" y="3"/>
                    <a:pt x="143" y="7"/>
                  </a:cubicBezTo>
                  <a:cubicBezTo>
                    <a:pt x="48" y="54"/>
                    <a:pt x="0" y="161"/>
                    <a:pt x="24" y="269"/>
                  </a:cubicBezTo>
                  <a:cubicBezTo>
                    <a:pt x="83" y="447"/>
                    <a:pt x="179" y="626"/>
                    <a:pt x="262" y="781"/>
                  </a:cubicBezTo>
                  <a:cubicBezTo>
                    <a:pt x="357" y="947"/>
                    <a:pt x="476" y="1114"/>
                    <a:pt x="595" y="1257"/>
                  </a:cubicBezTo>
                  <a:cubicBezTo>
                    <a:pt x="643" y="1304"/>
                    <a:pt x="679" y="1340"/>
                    <a:pt x="738" y="1340"/>
                  </a:cubicBezTo>
                  <a:cubicBezTo>
                    <a:pt x="786" y="1340"/>
                    <a:pt x="834" y="1316"/>
                    <a:pt x="881" y="1281"/>
                  </a:cubicBezTo>
                  <a:cubicBezTo>
                    <a:pt x="964" y="1221"/>
                    <a:pt x="976" y="1102"/>
                    <a:pt x="905" y="1007"/>
                  </a:cubicBezTo>
                  <a:cubicBezTo>
                    <a:pt x="786" y="876"/>
                    <a:pt x="703" y="745"/>
                    <a:pt x="607" y="590"/>
                  </a:cubicBezTo>
                  <a:cubicBezTo>
                    <a:pt x="536" y="447"/>
                    <a:pt x="464" y="292"/>
                    <a:pt x="405" y="126"/>
                  </a:cubicBezTo>
                  <a:cubicBezTo>
                    <a:pt x="365" y="47"/>
                    <a:pt x="285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49;p73">
              <a:extLst>
                <a:ext uri="{FF2B5EF4-FFF2-40B4-BE49-F238E27FC236}">
                  <a16:creationId xmlns:a16="http://schemas.microsoft.com/office/drawing/2014/main" id="{6B9634AE-7ED1-92D1-0EEB-D0B3AC376075}"/>
                </a:ext>
              </a:extLst>
            </p:cNvPr>
            <p:cNvSpPr/>
            <p:nvPr/>
          </p:nvSpPr>
          <p:spPr>
            <a:xfrm>
              <a:off x="5551853" y="3687788"/>
              <a:ext cx="67847" cy="93017"/>
            </a:xfrm>
            <a:custGeom>
              <a:avLst/>
              <a:gdLst/>
              <a:ahLst/>
              <a:cxnLst/>
              <a:rect l="l" t="t" r="r" b="b"/>
              <a:pathLst>
                <a:path w="965" h="1323" extrusionOk="0">
                  <a:moveTo>
                    <a:pt x="745" y="1"/>
                  </a:moveTo>
                  <a:cubicBezTo>
                    <a:pt x="666" y="1"/>
                    <a:pt x="588" y="48"/>
                    <a:pt x="560" y="132"/>
                  </a:cubicBezTo>
                  <a:cubicBezTo>
                    <a:pt x="441" y="453"/>
                    <a:pt x="274" y="739"/>
                    <a:pt x="60" y="1001"/>
                  </a:cubicBezTo>
                  <a:cubicBezTo>
                    <a:pt x="0" y="1072"/>
                    <a:pt x="12" y="1203"/>
                    <a:pt x="84" y="1275"/>
                  </a:cubicBezTo>
                  <a:cubicBezTo>
                    <a:pt x="120" y="1298"/>
                    <a:pt x="155" y="1322"/>
                    <a:pt x="203" y="1322"/>
                  </a:cubicBezTo>
                  <a:cubicBezTo>
                    <a:pt x="250" y="1322"/>
                    <a:pt x="310" y="1286"/>
                    <a:pt x="370" y="1251"/>
                  </a:cubicBezTo>
                  <a:cubicBezTo>
                    <a:pt x="608" y="953"/>
                    <a:pt x="798" y="632"/>
                    <a:pt x="929" y="262"/>
                  </a:cubicBezTo>
                  <a:cubicBezTo>
                    <a:pt x="965" y="155"/>
                    <a:pt x="917" y="36"/>
                    <a:pt x="810" y="12"/>
                  </a:cubicBezTo>
                  <a:cubicBezTo>
                    <a:pt x="789" y="5"/>
                    <a:pt x="767" y="1"/>
                    <a:pt x="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50;p73">
              <a:extLst>
                <a:ext uri="{FF2B5EF4-FFF2-40B4-BE49-F238E27FC236}">
                  <a16:creationId xmlns:a16="http://schemas.microsoft.com/office/drawing/2014/main" id="{F72D8287-23AE-765A-B658-D0E4F4057934}"/>
                </a:ext>
              </a:extLst>
            </p:cNvPr>
            <p:cNvSpPr/>
            <p:nvPr/>
          </p:nvSpPr>
          <p:spPr>
            <a:xfrm>
              <a:off x="5167620" y="3537962"/>
              <a:ext cx="42747" cy="102157"/>
            </a:xfrm>
            <a:custGeom>
              <a:avLst/>
              <a:gdLst/>
              <a:ahLst/>
              <a:cxnLst/>
              <a:rect l="l" t="t" r="r" b="b"/>
              <a:pathLst>
                <a:path w="608" h="1453" extrusionOk="0">
                  <a:moveTo>
                    <a:pt x="393" y="1"/>
                  </a:moveTo>
                  <a:cubicBezTo>
                    <a:pt x="309" y="1"/>
                    <a:pt x="231" y="48"/>
                    <a:pt x="203" y="131"/>
                  </a:cubicBezTo>
                  <a:lnTo>
                    <a:pt x="120" y="393"/>
                  </a:lnTo>
                  <a:cubicBezTo>
                    <a:pt x="36" y="679"/>
                    <a:pt x="0" y="977"/>
                    <a:pt x="0" y="1262"/>
                  </a:cubicBezTo>
                  <a:cubicBezTo>
                    <a:pt x="0" y="1370"/>
                    <a:pt x="84" y="1453"/>
                    <a:pt x="191" y="1453"/>
                  </a:cubicBezTo>
                  <a:cubicBezTo>
                    <a:pt x="298" y="1453"/>
                    <a:pt x="381" y="1370"/>
                    <a:pt x="393" y="1262"/>
                  </a:cubicBezTo>
                  <a:cubicBezTo>
                    <a:pt x="393" y="1000"/>
                    <a:pt x="441" y="750"/>
                    <a:pt x="501" y="500"/>
                  </a:cubicBezTo>
                  <a:cubicBezTo>
                    <a:pt x="512" y="429"/>
                    <a:pt x="548" y="334"/>
                    <a:pt x="572" y="262"/>
                  </a:cubicBezTo>
                  <a:cubicBezTo>
                    <a:pt x="608" y="155"/>
                    <a:pt x="560" y="36"/>
                    <a:pt x="465" y="12"/>
                  </a:cubicBezTo>
                  <a:cubicBezTo>
                    <a:pt x="441" y="4"/>
                    <a:pt x="41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51;p73">
              <a:extLst>
                <a:ext uri="{FF2B5EF4-FFF2-40B4-BE49-F238E27FC236}">
                  <a16:creationId xmlns:a16="http://schemas.microsoft.com/office/drawing/2014/main" id="{B3A9ECE4-2BBD-6B7E-313D-021AE5F5BCF3}"/>
                </a:ext>
              </a:extLst>
            </p:cNvPr>
            <p:cNvSpPr/>
            <p:nvPr/>
          </p:nvSpPr>
          <p:spPr>
            <a:xfrm>
              <a:off x="5587850" y="3536766"/>
              <a:ext cx="43591" cy="102508"/>
            </a:xfrm>
            <a:custGeom>
              <a:avLst/>
              <a:gdLst/>
              <a:ahLst/>
              <a:cxnLst/>
              <a:rect l="l" t="t" r="r" b="b"/>
              <a:pathLst>
                <a:path w="620" h="1458" extrusionOk="0">
                  <a:moveTo>
                    <a:pt x="229" y="1"/>
                  </a:moveTo>
                  <a:cubicBezTo>
                    <a:pt x="206" y="1"/>
                    <a:pt x="181" y="6"/>
                    <a:pt x="155" y="17"/>
                  </a:cubicBezTo>
                  <a:cubicBezTo>
                    <a:pt x="48" y="53"/>
                    <a:pt x="0" y="160"/>
                    <a:pt x="36" y="267"/>
                  </a:cubicBezTo>
                  <a:cubicBezTo>
                    <a:pt x="155" y="589"/>
                    <a:pt x="215" y="922"/>
                    <a:pt x="215" y="1267"/>
                  </a:cubicBezTo>
                  <a:cubicBezTo>
                    <a:pt x="215" y="1363"/>
                    <a:pt x="298" y="1458"/>
                    <a:pt x="405" y="1458"/>
                  </a:cubicBezTo>
                  <a:cubicBezTo>
                    <a:pt x="512" y="1458"/>
                    <a:pt x="596" y="1363"/>
                    <a:pt x="620" y="1267"/>
                  </a:cubicBezTo>
                  <a:cubicBezTo>
                    <a:pt x="596" y="875"/>
                    <a:pt x="536" y="494"/>
                    <a:pt x="405" y="136"/>
                  </a:cubicBezTo>
                  <a:cubicBezTo>
                    <a:pt x="369" y="55"/>
                    <a:pt x="305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2;p73">
              <a:extLst>
                <a:ext uri="{FF2B5EF4-FFF2-40B4-BE49-F238E27FC236}">
                  <a16:creationId xmlns:a16="http://schemas.microsoft.com/office/drawing/2014/main" id="{7248E023-0B3F-9AD1-3F39-2A3E9BD56B0B}"/>
                </a:ext>
              </a:extLst>
            </p:cNvPr>
            <p:cNvSpPr/>
            <p:nvPr/>
          </p:nvSpPr>
          <p:spPr>
            <a:xfrm>
              <a:off x="5216976" y="3422867"/>
              <a:ext cx="88798" cy="75791"/>
            </a:xfrm>
            <a:custGeom>
              <a:avLst/>
              <a:gdLst/>
              <a:ahLst/>
              <a:cxnLst/>
              <a:rect l="l" t="t" r="r" b="b"/>
              <a:pathLst>
                <a:path w="1263" h="1078" extrusionOk="0">
                  <a:moveTo>
                    <a:pt x="1030" y="1"/>
                  </a:moveTo>
                  <a:cubicBezTo>
                    <a:pt x="996" y="1"/>
                    <a:pt x="961" y="10"/>
                    <a:pt x="930" y="30"/>
                  </a:cubicBezTo>
                  <a:cubicBezTo>
                    <a:pt x="596" y="220"/>
                    <a:pt x="299" y="471"/>
                    <a:pt x="60" y="768"/>
                  </a:cubicBezTo>
                  <a:cubicBezTo>
                    <a:pt x="1" y="840"/>
                    <a:pt x="13" y="959"/>
                    <a:pt x="84" y="1042"/>
                  </a:cubicBezTo>
                  <a:cubicBezTo>
                    <a:pt x="120" y="1066"/>
                    <a:pt x="156" y="1078"/>
                    <a:pt x="203" y="1078"/>
                  </a:cubicBezTo>
                  <a:cubicBezTo>
                    <a:pt x="263" y="1078"/>
                    <a:pt x="322" y="1066"/>
                    <a:pt x="358" y="1018"/>
                  </a:cubicBezTo>
                  <a:cubicBezTo>
                    <a:pt x="572" y="756"/>
                    <a:pt x="834" y="542"/>
                    <a:pt x="1132" y="363"/>
                  </a:cubicBezTo>
                  <a:cubicBezTo>
                    <a:pt x="1215" y="304"/>
                    <a:pt x="1263" y="185"/>
                    <a:pt x="1203" y="101"/>
                  </a:cubicBezTo>
                  <a:cubicBezTo>
                    <a:pt x="1164" y="38"/>
                    <a:pt x="1098" y="1"/>
                    <a:pt x="10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3;p73">
              <a:extLst>
                <a:ext uri="{FF2B5EF4-FFF2-40B4-BE49-F238E27FC236}">
                  <a16:creationId xmlns:a16="http://schemas.microsoft.com/office/drawing/2014/main" id="{893719BC-C773-27C3-E8D0-F8E45CB427F1}"/>
                </a:ext>
              </a:extLst>
            </p:cNvPr>
            <p:cNvSpPr/>
            <p:nvPr/>
          </p:nvSpPr>
          <p:spPr>
            <a:xfrm>
              <a:off x="5491599" y="3422164"/>
              <a:ext cx="89642" cy="76495"/>
            </a:xfrm>
            <a:custGeom>
              <a:avLst/>
              <a:gdLst/>
              <a:ahLst/>
              <a:cxnLst/>
              <a:rect l="l" t="t" r="r" b="b"/>
              <a:pathLst>
                <a:path w="1275" h="1088" extrusionOk="0">
                  <a:moveTo>
                    <a:pt x="229" y="0"/>
                  </a:moveTo>
                  <a:cubicBezTo>
                    <a:pt x="156" y="0"/>
                    <a:pt x="90" y="32"/>
                    <a:pt x="48" y="100"/>
                  </a:cubicBezTo>
                  <a:cubicBezTo>
                    <a:pt x="0" y="183"/>
                    <a:pt x="36" y="302"/>
                    <a:pt x="119" y="361"/>
                  </a:cubicBezTo>
                  <a:cubicBezTo>
                    <a:pt x="417" y="540"/>
                    <a:pt x="679" y="754"/>
                    <a:pt x="893" y="1016"/>
                  </a:cubicBezTo>
                  <a:cubicBezTo>
                    <a:pt x="941" y="1064"/>
                    <a:pt x="988" y="1088"/>
                    <a:pt x="1048" y="1088"/>
                  </a:cubicBezTo>
                  <a:cubicBezTo>
                    <a:pt x="1096" y="1088"/>
                    <a:pt x="1131" y="1076"/>
                    <a:pt x="1167" y="1028"/>
                  </a:cubicBezTo>
                  <a:cubicBezTo>
                    <a:pt x="1250" y="969"/>
                    <a:pt x="1274" y="850"/>
                    <a:pt x="1191" y="766"/>
                  </a:cubicBezTo>
                  <a:cubicBezTo>
                    <a:pt x="941" y="469"/>
                    <a:pt x="643" y="219"/>
                    <a:pt x="322" y="16"/>
                  </a:cubicBezTo>
                  <a:cubicBezTo>
                    <a:pt x="290" y="6"/>
                    <a:pt x="259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4;p73">
              <a:extLst>
                <a:ext uri="{FF2B5EF4-FFF2-40B4-BE49-F238E27FC236}">
                  <a16:creationId xmlns:a16="http://schemas.microsoft.com/office/drawing/2014/main" id="{94E79F3D-8670-0107-AF91-A15FBEF72449}"/>
                </a:ext>
              </a:extLst>
            </p:cNvPr>
            <p:cNvSpPr/>
            <p:nvPr/>
          </p:nvSpPr>
          <p:spPr>
            <a:xfrm>
              <a:off x="5345077" y="3393127"/>
              <a:ext cx="103844" cy="30303"/>
            </a:xfrm>
            <a:custGeom>
              <a:avLst/>
              <a:gdLst/>
              <a:ahLst/>
              <a:cxnLst/>
              <a:rect l="l" t="t" r="r" b="b"/>
              <a:pathLst>
                <a:path w="1477" h="431" extrusionOk="0">
                  <a:moveTo>
                    <a:pt x="739" y="1"/>
                  </a:moveTo>
                  <a:cubicBezTo>
                    <a:pt x="560" y="1"/>
                    <a:pt x="358" y="12"/>
                    <a:pt x="167" y="48"/>
                  </a:cubicBezTo>
                  <a:cubicBezTo>
                    <a:pt x="60" y="60"/>
                    <a:pt x="1" y="167"/>
                    <a:pt x="24" y="262"/>
                  </a:cubicBezTo>
                  <a:cubicBezTo>
                    <a:pt x="36" y="370"/>
                    <a:pt x="120" y="429"/>
                    <a:pt x="215" y="429"/>
                  </a:cubicBezTo>
                  <a:cubicBezTo>
                    <a:pt x="382" y="405"/>
                    <a:pt x="560" y="382"/>
                    <a:pt x="715" y="382"/>
                  </a:cubicBezTo>
                  <a:cubicBezTo>
                    <a:pt x="882" y="382"/>
                    <a:pt x="1060" y="405"/>
                    <a:pt x="1227" y="429"/>
                  </a:cubicBezTo>
                  <a:cubicBezTo>
                    <a:pt x="1235" y="430"/>
                    <a:pt x="1243" y="430"/>
                    <a:pt x="1250" y="430"/>
                  </a:cubicBezTo>
                  <a:cubicBezTo>
                    <a:pt x="1348" y="430"/>
                    <a:pt x="1431" y="362"/>
                    <a:pt x="1453" y="262"/>
                  </a:cubicBezTo>
                  <a:cubicBezTo>
                    <a:pt x="1477" y="167"/>
                    <a:pt x="1406" y="60"/>
                    <a:pt x="1298" y="48"/>
                  </a:cubicBezTo>
                  <a:cubicBezTo>
                    <a:pt x="1120" y="12"/>
                    <a:pt x="929" y="1"/>
                    <a:pt x="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5;p73">
              <a:extLst>
                <a:ext uri="{FF2B5EF4-FFF2-40B4-BE49-F238E27FC236}">
                  <a16:creationId xmlns:a16="http://schemas.microsoft.com/office/drawing/2014/main" id="{1AEF2760-ABC5-A7BD-15F4-B5658E116F6C}"/>
                </a:ext>
              </a:extLst>
            </p:cNvPr>
            <p:cNvSpPr/>
            <p:nvPr/>
          </p:nvSpPr>
          <p:spPr>
            <a:xfrm>
              <a:off x="5504114" y="3563905"/>
              <a:ext cx="72909" cy="31006"/>
            </a:xfrm>
            <a:custGeom>
              <a:avLst/>
              <a:gdLst/>
              <a:ahLst/>
              <a:cxnLst/>
              <a:rect l="l" t="t" r="r" b="b"/>
              <a:pathLst>
                <a:path w="1037" h="441" extrusionOk="0">
                  <a:moveTo>
                    <a:pt x="215" y="0"/>
                  </a:moveTo>
                  <a:cubicBezTo>
                    <a:pt x="108" y="0"/>
                    <a:pt x="1" y="84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1037" y="441"/>
                  </a:lnTo>
                  <a:cubicBezTo>
                    <a:pt x="1001" y="298"/>
                    <a:pt x="977" y="143"/>
                    <a:pt x="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56;p73">
              <a:extLst>
                <a:ext uri="{FF2B5EF4-FFF2-40B4-BE49-F238E27FC236}">
                  <a16:creationId xmlns:a16="http://schemas.microsoft.com/office/drawing/2014/main" id="{FBE6DE7D-5397-44A3-6B58-E346A5974C43}"/>
                </a:ext>
              </a:extLst>
            </p:cNvPr>
            <p:cNvSpPr/>
            <p:nvPr/>
          </p:nvSpPr>
          <p:spPr>
            <a:xfrm>
              <a:off x="5276457" y="3442554"/>
              <a:ext cx="303096" cy="365880"/>
            </a:xfrm>
            <a:custGeom>
              <a:avLst/>
              <a:gdLst/>
              <a:ahLst/>
              <a:cxnLst/>
              <a:rect l="l" t="t" r="r" b="b"/>
              <a:pathLst>
                <a:path w="4311" h="5204" extrusionOk="0">
                  <a:moveTo>
                    <a:pt x="1727" y="0"/>
                  </a:moveTo>
                  <a:cubicBezTo>
                    <a:pt x="1072" y="0"/>
                    <a:pt x="465" y="250"/>
                    <a:pt x="0" y="655"/>
                  </a:cubicBezTo>
                  <a:lnTo>
                    <a:pt x="536" y="655"/>
                  </a:lnTo>
                  <a:cubicBezTo>
                    <a:pt x="858" y="655"/>
                    <a:pt x="1143" y="917"/>
                    <a:pt x="1143" y="1262"/>
                  </a:cubicBezTo>
                  <a:cubicBezTo>
                    <a:pt x="1143" y="1584"/>
                    <a:pt x="881" y="1869"/>
                    <a:pt x="548" y="1869"/>
                  </a:cubicBezTo>
                  <a:cubicBezTo>
                    <a:pt x="429" y="1869"/>
                    <a:pt x="322" y="1976"/>
                    <a:pt x="322" y="2096"/>
                  </a:cubicBezTo>
                  <a:cubicBezTo>
                    <a:pt x="322" y="2215"/>
                    <a:pt x="429" y="2322"/>
                    <a:pt x="548" y="2322"/>
                  </a:cubicBezTo>
                  <a:lnTo>
                    <a:pt x="1560" y="2322"/>
                  </a:lnTo>
                  <a:cubicBezTo>
                    <a:pt x="1893" y="2322"/>
                    <a:pt x="2167" y="2607"/>
                    <a:pt x="2167" y="2929"/>
                  </a:cubicBezTo>
                  <a:cubicBezTo>
                    <a:pt x="2167" y="3274"/>
                    <a:pt x="1905" y="3560"/>
                    <a:pt x="1560" y="3560"/>
                  </a:cubicBezTo>
                  <a:cubicBezTo>
                    <a:pt x="1441" y="3560"/>
                    <a:pt x="1334" y="3655"/>
                    <a:pt x="1334" y="3774"/>
                  </a:cubicBezTo>
                  <a:cubicBezTo>
                    <a:pt x="1334" y="3893"/>
                    <a:pt x="1441" y="4001"/>
                    <a:pt x="1560" y="4001"/>
                  </a:cubicBezTo>
                  <a:cubicBezTo>
                    <a:pt x="1893" y="4001"/>
                    <a:pt x="2167" y="4286"/>
                    <a:pt x="2167" y="4632"/>
                  </a:cubicBezTo>
                  <a:cubicBezTo>
                    <a:pt x="2167" y="4715"/>
                    <a:pt x="2155" y="4822"/>
                    <a:pt x="2108" y="4905"/>
                  </a:cubicBezTo>
                  <a:cubicBezTo>
                    <a:pt x="2048" y="5024"/>
                    <a:pt x="1941" y="5132"/>
                    <a:pt x="1822" y="5191"/>
                  </a:cubicBezTo>
                  <a:cubicBezTo>
                    <a:pt x="1814" y="5199"/>
                    <a:pt x="1802" y="5201"/>
                    <a:pt x="1788" y="5202"/>
                  </a:cubicBezTo>
                  <a:lnTo>
                    <a:pt x="1788" y="5202"/>
                  </a:lnTo>
                  <a:cubicBezTo>
                    <a:pt x="3187" y="5171"/>
                    <a:pt x="4310" y="4023"/>
                    <a:pt x="4310" y="2584"/>
                  </a:cubicBezTo>
                  <a:lnTo>
                    <a:pt x="4310" y="2536"/>
                  </a:lnTo>
                  <a:lnTo>
                    <a:pt x="3465" y="2548"/>
                  </a:lnTo>
                  <a:cubicBezTo>
                    <a:pt x="3120" y="2548"/>
                    <a:pt x="2858" y="2274"/>
                    <a:pt x="2858" y="1929"/>
                  </a:cubicBezTo>
                  <a:cubicBezTo>
                    <a:pt x="2858" y="1584"/>
                    <a:pt x="3120" y="1322"/>
                    <a:pt x="3465" y="1322"/>
                  </a:cubicBezTo>
                  <a:lnTo>
                    <a:pt x="3989" y="1322"/>
                  </a:lnTo>
                  <a:cubicBezTo>
                    <a:pt x="3536" y="536"/>
                    <a:pt x="2691" y="0"/>
                    <a:pt x="1727" y="0"/>
                  </a:cubicBezTo>
                  <a:close/>
                  <a:moveTo>
                    <a:pt x="1788" y="5202"/>
                  </a:moveTo>
                  <a:cubicBezTo>
                    <a:pt x="1775" y="5203"/>
                    <a:pt x="1763" y="5203"/>
                    <a:pt x="1751" y="5203"/>
                  </a:cubicBezTo>
                  <a:lnTo>
                    <a:pt x="1762" y="5203"/>
                  </a:lnTo>
                  <a:cubicBezTo>
                    <a:pt x="1771" y="5203"/>
                    <a:pt x="1780" y="5203"/>
                    <a:pt x="1788" y="52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57;p73">
              <a:extLst>
                <a:ext uri="{FF2B5EF4-FFF2-40B4-BE49-F238E27FC236}">
                  <a16:creationId xmlns:a16="http://schemas.microsoft.com/office/drawing/2014/main" id="{4DB9910F-63B9-0298-39E3-890803077517}"/>
                </a:ext>
              </a:extLst>
            </p:cNvPr>
            <p:cNvSpPr/>
            <p:nvPr/>
          </p:nvSpPr>
          <p:spPr>
            <a:xfrm>
              <a:off x="5216976" y="3514479"/>
              <a:ext cx="185120" cy="279683"/>
            </a:xfrm>
            <a:custGeom>
              <a:avLst/>
              <a:gdLst/>
              <a:ahLst/>
              <a:cxnLst/>
              <a:rect l="l" t="t" r="r" b="b"/>
              <a:pathLst>
                <a:path w="2633" h="3978" extrusionOk="0">
                  <a:moveTo>
                    <a:pt x="501" y="1"/>
                  </a:moveTo>
                  <a:cubicBezTo>
                    <a:pt x="191" y="430"/>
                    <a:pt x="1" y="965"/>
                    <a:pt x="1" y="1537"/>
                  </a:cubicBezTo>
                  <a:cubicBezTo>
                    <a:pt x="1" y="2680"/>
                    <a:pt x="739" y="3644"/>
                    <a:pt x="1763" y="3978"/>
                  </a:cubicBezTo>
                  <a:cubicBezTo>
                    <a:pt x="2061" y="3918"/>
                    <a:pt x="2346" y="3811"/>
                    <a:pt x="2477" y="3763"/>
                  </a:cubicBezTo>
                  <a:cubicBezTo>
                    <a:pt x="2537" y="3740"/>
                    <a:pt x="2573" y="3704"/>
                    <a:pt x="2597" y="3668"/>
                  </a:cubicBezTo>
                  <a:cubicBezTo>
                    <a:pt x="2620" y="3632"/>
                    <a:pt x="2632" y="3609"/>
                    <a:pt x="2632" y="3561"/>
                  </a:cubicBezTo>
                  <a:cubicBezTo>
                    <a:pt x="2632" y="3442"/>
                    <a:pt x="2525" y="3335"/>
                    <a:pt x="2406" y="3335"/>
                  </a:cubicBezTo>
                  <a:cubicBezTo>
                    <a:pt x="2085" y="3335"/>
                    <a:pt x="1799" y="3073"/>
                    <a:pt x="1799" y="2727"/>
                  </a:cubicBezTo>
                  <a:cubicBezTo>
                    <a:pt x="1799" y="2382"/>
                    <a:pt x="2061" y="2108"/>
                    <a:pt x="2406" y="2108"/>
                  </a:cubicBezTo>
                  <a:cubicBezTo>
                    <a:pt x="2525" y="2108"/>
                    <a:pt x="2632" y="2013"/>
                    <a:pt x="2632" y="1894"/>
                  </a:cubicBezTo>
                  <a:cubicBezTo>
                    <a:pt x="2632" y="1775"/>
                    <a:pt x="2525" y="1668"/>
                    <a:pt x="2406" y="1668"/>
                  </a:cubicBezTo>
                  <a:lnTo>
                    <a:pt x="1394" y="1668"/>
                  </a:lnTo>
                  <a:cubicBezTo>
                    <a:pt x="1073" y="1668"/>
                    <a:pt x="787" y="1394"/>
                    <a:pt x="787" y="1061"/>
                  </a:cubicBezTo>
                  <a:cubicBezTo>
                    <a:pt x="787" y="727"/>
                    <a:pt x="1049" y="441"/>
                    <a:pt x="1382" y="441"/>
                  </a:cubicBezTo>
                  <a:cubicBezTo>
                    <a:pt x="1501" y="441"/>
                    <a:pt x="1608" y="346"/>
                    <a:pt x="1608" y="227"/>
                  </a:cubicBezTo>
                  <a:cubicBezTo>
                    <a:pt x="1608" y="108"/>
                    <a:pt x="1501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Gráfico 31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3C3B0715-70F3-4C4D-94BD-D426BEB6B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11011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/>
      <p:bldP spid="531" grpId="0" animBg="1"/>
      <p:bldP spid="532" grpId="0"/>
      <p:bldP spid="533" grpId="0"/>
      <p:bldP spid="534" grpId="0" build="p"/>
      <p:bldP spid="535" grpId="0"/>
      <p:bldP spid="536" grpId="0" build="p"/>
      <p:bldP spid="537" grpId="0"/>
      <p:bldP spid="538" grpId="0" build="p"/>
      <p:bldP spid="541" grpId="0" animBg="1"/>
      <p:bldP spid="5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3269935" y="589988"/>
            <a:ext cx="4864500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" dirty="0">
                <a:latin typeface="Modern Love Caps" panose="04070805081001020A01" pitchFamily="82" charset="0"/>
              </a:rPr>
              <a:t>Conclusión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335" name="Google Shape;335;p40"/>
          <p:cNvSpPr txBox="1">
            <a:spLocks noGrp="1"/>
          </p:cNvSpPr>
          <p:nvPr>
            <p:ph type="subTitle" idx="1"/>
          </p:nvPr>
        </p:nvSpPr>
        <p:spPr>
          <a:xfrm>
            <a:off x="3267535" y="1478003"/>
            <a:ext cx="4866900" cy="13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dirty="0"/>
              <a:t>Hacen falta avances para llegar a un mayor porcentaje de eficiencia para su uso continuo y un mejor funcionamiento.</a:t>
            </a:r>
          </a:p>
        </p:txBody>
      </p:sp>
      <p:pic>
        <p:nvPicPr>
          <p:cNvPr id="5122" name="Picture 2" descr="GIF by Pronatura México">
            <a:extLst>
              <a:ext uri="{FF2B5EF4-FFF2-40B4-BE49-F238E27FC236}">
                <a16:creationId xmlns:a16="http://schemas.microsoft.com/office/drawing/2014/main" id="{D865D5C6-2D01-DB67-2E8E-420C2A7D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805" y="2357119"/>
            <a:ext cx="2348865" cy="234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BE4104A2-BC31-4351-8CCD-821E6A3DA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2773" y="4692273"/>
            <a:ext cx="451227" cy="4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7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/>
          <p:nvPr/>
        </p:nvSpPr>
        <p:spPr>
          <a:xfrm>
            <a:off x="5640625" y="3133238"/>
            <a:ext cx="2789400" cy="539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5640625" y="1626650"/>
            <a:ext cx="2789400" cy="539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1674150" y="3152150"/>
            <a:ext cx="2789400" cy="539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1674150" y="1607750"/>
            <a:ext cx="2789400" cy="539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4751150" y="3074770"/>
            <a:ext cx="8334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9"/>
          <p:cNvSpPr/>
          <p:nvPr/>
        </p:nvSpPr>
        <p:spPr>
          <a:xfrm>
            <a:off x="4751150" y="1550775"/>
            <a:ext cx="8334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9"/>
          <p:cNvSpPr/>
          <p:nvPr/>
        </p:nvSpPr>
        <p:spPr>
          <a:xfrm>
            <a:off x="748577" y="3074764"/>
            <a:ext cx="8358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9"/>
          <p:cNvSpPr/>
          <p:nvPr/>
        </p:nvSpPr>
        <p:spPr>
          <a:xfrm>
            <a:off x="748577" y="1550764"/>
            <a:ext cx="8358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Temario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 idx="2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 action="ppaction://hlinksldjump"/>
              </a:rPr>
              <a:t>Energías</a:t>
            </a:r>
            <a:endParaRPr dirty="0"/>
          </a:p>
        </p:txBody>
      </p:sp>
      <p:sp>
        <p:nvSpPr>
          <p:cNvPr id="319" name="Google Shape;319;p39"/>
          <p:cNvSpPr txBox="1">
            <a:spLocks noGrp="1"/>
          </p:cNvSpPr>
          <p:nvPr>
            <p:ph type="subTitle" idx="1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Historia e inicios de medios alternativos</a:t>
            </a:r>
            <a:endParaRPr dirty="0"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 idx="3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1" name="Google Shape;321;p39"/>
          <p:cNvSpPr txBox="1">
            <a:spLocks noGrp="1"/>
          </p:cNvSpPr>
          <p:nvPr>
            <p:ph type="title" idx="4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4" action="ppaction://hlinksldjump"/>
              </a:rPr>
              <a:t>¿Qué son?</a:t>
            </a:r>
            <a:endParaRPr dirty="0"/>
          </a:p>
        </p:txBody>
      </p:sp>
      <p:sp>
        <p:nvSpPr>
          <p:cNvPr id="322" name="Google Shape;322;p39"/>
          <p:cNvSpPr txBox="1">
            <a:spLocks noGrp="1"/>
          </p:cNvSpPr>
          <p:nvPr>
            <p:ph type="subTitle" idx="5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Tipos y principales energías renovables</a:t>
            </a:r>
            <a:endParaRPr dirty="0"/>
          </a:p>
        </p:txBody>
      </p:sp>
      <p:sp>
        <p:nvSpPr>
          <p:cNvPr id="323" name="Google Shape;323;p39"/>
          <p:cNvSpPr txBox="1">
            <a:spLocks noGrp="1"/>
          </p:cNvSpPr>
          <p:nvPr>
            <p:ph type="title" idx="6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title" idx="7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/>
              </a:rPr>
              <a:t>Proceso</a:t>
            </a:r>
            <a:endParaRPr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8"/>
          </p:nvPr>
        </p:nvSpPr>
        <p:spPr>
          <a:xfrm>
            <a:off x="5685928" y="2304288"/>
            <a:ext cx="2744100" cy="49244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Importancia y eficiencia de las energías renovables</a:t>
            </a:r>
            <a:endParaRPr dirty="0"/>
          </a:p>
        </p:txBody>
      </p:sp>
      <p:sp>
        <p:nvSpPr>
          <p:cNvPr id="326" name="Google Shape;326;p39"/>
          <p:cNvSpPr txBox="1">
            <a:spLocks noGrp="1"/>
          </p:cNvSpPr>
          <p:nvPr>
            <p:ph type="title" idx="9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 idx="13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6" action="ppaction://hlinksldjump"/>
              </a:rPr>
              <a:t>Datos</a:t>
            </a:r>
            <a:endParaRPr dirty="0"/>
          </a:p>
        </p:txBody>
      </p:sp>
      <p:sp>
        <p:nvSpPr>
          <p:cNvPr id="328" name="Google Shape;328;p39"/>
          <p:cNvSpPr txBox="1">
            <a:spLocks noGrp="1"/>
          </p:cNvSpPr>
          <p:nvPr>
            <p:ph type="subTitle" idx="14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Evolución de no renovables a renovables y estadísticas empresariales. </a:t>
            </a:r>
            <a:endParaRPr dirty="0"/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 idx="15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/>
          <p:nvPr/>
        </p:nvSpPr>
        <p:spPr>
          <a:xfrm>
            <a:off x="1020206" y="1932275"/>
            <a:ext cx="5107800" cy="1312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Datos</a:t>
            </a:r>
            <a:endParaRPr dirty="0"/>
          </a:p>
        </p:txBody>
      </p:sp>
      <p:sp>
        <p:nvSpPr>
          <p:cNvPr id="355" name="Google Shape;355;p41"/>
          <p:cNvSpPr txBox="1">
            <a:spLocks noGrp="1"/>
          </p:cNvSpPr>
          <p:nvPr>
            <p:ph type="title" idx="2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6E86CF-7C7D-0ACE-C92D-04C0F1E1B0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Evolución de no renovables a renovables y estadísticas empresariales.</a:t>
            </a:r>
          </a:p>
        </p:txBody>
      </p:sp>
      <p:pic>
        <p:nvPicPr>
          <p:cNvPr id="6" name="Gráfico 5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C647DAB6-5F76-47ED-99F2-BF7A901B7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0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2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613459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Evolución de energias no renovables a renovables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906" name="Google Shape;906;p62"/>
          <p:cNvSpPr txBox="1">
            <a:spLocks noGrp="1"/>
          </p:cNvSpPr>
          <p:nvPr>
            <p:ph type="subTitle" idx="1"/>
          </p:nvPr>
        </p:nvSpPr>
        <p:spPr>
          <a:xfrm>
            <a:off x="713250" y="1649510"/>
            <a:ext cx="4844400" cy="22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 el siglo XX, se inició la reflexión sobre el impacto de las energías no renovables. Los recursos petrolíferos pueden agotarse y contaminar el entorno.</a:t>
            </a:r>
            <a:endParaRPr dirty="0"/>
          </a:p>
        </p:txBody>
      </p:sp>
      <p:pic>
        <p:nvPicPr>
          <p:cNvPr id="7170" name="Picture 2" descr="sad air pollution GIF by Barbara Pozzi">
            <a:extLst>
              <a:ext uri="{FF2B5EF4-FFF2-40B4-BE49-F238E27FC236}">
                <a16:creationId xmlns:a16="http://schemas.microsoft.com/office/drawing/2014/main" id="{FF7686C4-D1F3-6C0D-BCDB-A4777ECF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80" y="2490470"/>
            <a:ext cx="2499360" cy="2499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11894B82-76C5-4231-AF8A-2088FA45D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20" y="18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"/>
          <p:cNvSpPr txBox="1">
            <a:spLocks noGrp="1"/>
          </p:cNvSpPr>
          <p:nvPr>
            <p:ph type="title"/>
          </p:nvPr>
        </p:nvSpPr>
        <p:spPr>
          <a:xfrm>
            <a:off x="1203750" y="1694650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Combustibles Fósiles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502" name="Google Shape;502;p50"/>
          <p:cNvSpPr txBox="1">
            <a:spLocks noGrp="1"/>
          </p:cNvSpPr>
          <p:nvPr>
            <p:ph type="subTitle" idx="1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Respecto a las energías renovables, existen principales diferencia en su diversidad, abundancia y potencial de aprovechamiento.</a:t>
            </a:r>
            <a:endParaRPr dirty="0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57EF025E-4889-1101-CF46-52B9C744C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875" y="990600"/>
            <a:ext cx="3162300" cy="3162300"/>
          </a:xfrm>
          <a:prstGeom prst="rect">
            <a:avLst/>
          </a:prstGeom>
        </p:spPr>
      </p:pic>
      <p:pic>
        <p:nvPicPr>
          <p:cNvPr id="5" name="Gráfico 4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C58A9A9E-F845-41AB-9F0C-9337F4C70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1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Ventajas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1353575" y="1328575"/>
            <a:ext cx="2025350" cy="411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1495225" y="1399522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Versatilidad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25" name="Google Shape;625;p55"/>
          <p:cNvSpPr txBox="1">
            <a:spLocks noGrp="1"/>
          </p:cNvSpPr>
          <p:nvPr>
            <p:ph type="subTitle" idx="4294967295"/>
          </p:nvPr>
        </p:nvSpPr>
        <p:spPr>
          <a:xfrm>
            <a:off x="1598888" y="1899600"/>
            <a:ext cx="2687700" cy="4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Pueden proveer enlectrica a hogares y/o empresas.</a:t>
            </a:r>
            <a:endParaRPr sz="1400" dirty="0"/>
          </a:p>
        </p:txBody>
      </p:sp>
      <p:sp>
        <p:nvSpPr>
          <p:cNvPr id="626" name="Google Shape;626;p55"/>
          <p:cNvSpPr/>
          <p:nvPr/>
        </p:nvSpPr>
        <p:spPr>
          <a:xfrm>
            <a:off x="1361100" y="2472038"/>
            <a:ext cx="23473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55"/>
          <p:cNvSpPr txBox="1">
            <a:spLocks noGrp="1"/>
          </p:cNvSpPr>
          <p:nvPr>
            <p:ph type="title"/>
          </p:nvPr>
        </p:nvSpPr>
        <p:spPr>
          <a:xfrm>
            <a:off x="1504624" y="2585656"/>
            <a:ext cx="2122495" cy="247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rPr>
              <a:t>Accesibilidad</a:t>
            </a:r>
            <a:endParaRPr dirty="0"/>
          </a:p>
        </p:txBody>
      </p:sp>
      <p:sp>
        <p:nvSpPr>
          <p:cNvPr id="628" name="Google Shape;628;p55"/>
          <p:cNvSpPr txBox="1">
            <a:spLocks noGrp="1"/>
          </p:cNvSpPr>
          <p:nvPr>
            <p:ph type="subTitle" idx="4294967295"/>
          </p:nvPr>
        </p:nvSpPr>
        <p:spPr>
          <a:xfrm>
            <a:off x="1606412" y="3043063"/>
            <a:ext cx="2965588" cy="4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/>
              <a:t>Genera energía donde la red eléctrica convencional le es difícil de acceder </a:t>
            </a:r>
            <a:endParaRPr sz="1400" dirty="0"/>
          </a:p>
        </p:txBody>
      </p:sp>
      <p:sp>
        <p:nvSpPr>
          <p:cNvPr id="629" name="Google Shape;629;p55"/>
          <p:cNvSpPr/>
          <p:nvPr/>
        </p:nvSpPr>
        <p:spPr>
          <a:xfrm>
            <a:off x="1272625" y="3615500"/>
            <a:ext cx="2106300" cy="41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5"/>
          <p:cNvSpPr txBox="1">
            <a:spLocks noGrp="1"/>
          </p:cNvSpPr>
          <p:nvPr>
            <p:ph type="title"/>
          </p:nvPr>
        </p:nvSpPr>
        <p:spPr>
          <a:xfrm>
            <a:off x="1447300" y="3687242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rPr>
              <a:t>Venus</a:t>
            </a:r>
            <a:endParaRPr dirty="0"/>
          </a:p>
        </p:txBody>
      </p:sp>
      <p:sp>
        <p:nvSpPr>
          <p:cNvPr id="631" name="Google Shape;631;p55"/>
          <p:cNvSpPr txBox="1">
            <a:spLocks noGrp="1"/>
          </p:cNvSpPr>
          <p:nvPr>
            <p:ph type="subTitle" idx="4294967295"/>
          </p:nvPr>
        </p:nvSpPr>
        <p:spPr>
          <a:xfrm>
            <a:off x="1594762" y="4186550"/>
            <a:ext cx="2687700" cy="4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/>
              <a:t>La energía geotérmica la biomasa y el biogás son utilizadas en detrimento de alternativas fósiles</a:t>
            </a:r>
            <a:endParaRPr sz="1400" dirty="0"/>
          </a:p>
        </p:txBody>
      </p:sp>
      <p:sp>
        <p:nvSpPr>
          <p:cNvPr id="632" name="Google Shape;632;p55"/>
          <p:cNvSpPr/>
          <p:nvPr/>
        </p:nvSpPr>
        <p:spPr>
          <a:xfrm>
            <a:off x="763102" y="1063789"/>
            <a:ext cx="835800" cy="835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title" idx="4294967295"/>
          </p:nvPr>
        </p:nvSpPr>
        <p:spPr>
          <a:xfrm>
            <a:off x="829875" y="1063800"/>
            <a:ext cx="6789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</a:rPr>
              <a:t>+</a:t>
            </a:r>
            <a:endParaRPr sz="2100" dirty="0">
              <a:solidFill>
                <a:schemeClr val="lt1"/>
              </a:solidFill>
            </a:endParaRPr>
          </a:p>
        </p:txBody>
      </p:sp>
      <p:sp>
        <p:nvSpPr>
          <p:cNvPr id="634" name="Google Shape;634;p55"/>
          <p:cNvSpPr/>
          <p:nvPr/>
        </p:nvSpPr>
        <p:spPr>
          <a:xfrm>
            <a:off x="758952" y="2232701"/>
            <a:ext cx="835800" cy="83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5"/>
          <p:cNvSpPr txBox="1">
            <a:spLocks noGrp="1"/>
          </p:cNvSpPr>
          <p:nvPr>
            <p:ph type="title" idx="4294967295"/>
          </p:nvPr>
        </p:nvSpPr>
        <p:spPr>
          <a:xfrm>
            <a:off x="825725" y="2232713"/>
            <a:ext cx="6789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2"/>
                </a:solidFill>
              </a:rPr>
              <a:t>+</a:t>
            </a:r>
            <a:endParaRPr sz="2100" dirty="0">
              <a:solidFill>
                <a:schemeClr val="lt2"/>
              </a:solidFill>
            </a:endParaRPr>
          </a:p>
        </p:txBody>
      </p:sp>
      <p:sp>
        <p:nvSpPr>
          <p:cNvPr id="636" name="Google Shape;636;p55"/>
          <p:cNvSpPr/>
          <p:nvPr/>
        </p:nvSpPr>
        <p:spPr>
          <a:xfrm>
            <a:off x="758952" y="3401651"/>
            <a:ext cx="835800" cy="83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5"/>
          <p:cNvSpPr txBox="1">
            <a:spLocks noGrp="1"/>
          </p:cNvSpPr>
          <p:nvPr>
            <p:ph type="title" idx="4294967295"/>
          </p:nvPr>
        </p:nvSpPr>
        <p:spPr>
          <a:xfrm>
            <a:off x="825725" y="3401663"/>
            <a:ext cx="6789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2"/>
                </a:solidFill>
              </a:rPr>
              <a:t>+</a:t>
            </a:r>
            <a:endParaRPr sz="2100" dirty="0">
              <a:solidFill>
                <a:schemeClr val="lt2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A42A54-6478-6B18-AA99-44DB6AA0B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414" y="1147250"/>
            <a:ext cx="3914973" cy="30611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áfico 18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A1C94A7F-8B27-4F25-84D8-42772EB7B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1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9"/>
          <p:cNvSpPr txBox="1">
            <a:spLocks noGrp="1"/>
          </p:cNvSpPr>
          <p:nvPr>
            <p:ph type="title"/>
          </p:nvPr>
        </p:nvSpPr>
        <p:spPr>
          <a:xfrm>
            <a:off x="13651" y="810102"/>
            <a:ext cx="576993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365,900 mdd</a:t>
            </a:r>
            <a:endParaRPr dirty="0"/>
          </a:p>
        </p:txBody>
      </p:sp>
      <p:sp>
        <p:nvSpPr>
          <p:cNvPr id="1025" name="Google Shape;1025;p69"/>
          <p:cNvSpPr txBox="1">
            <a:spLocks noGrp="1"/>
          </p:cNvSpPr>
          <p:nvPr>
            <p:ph type="subTitle" idx="1"/>
          </p:nvPr>
        </p:nvSpPr>
        <p:spPr>
          <a:xfrm>
            <a:off x="969166" y="1440416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Destinados a nivel mundial en el 2021 para el desarrollo de energías limpias</a:t>
            </a:r>
            <a:endParaRPr dirty="0"/>
          </a:p>
        </p:txBody>
      </p:sp>
      <p:sp>
        <p:nvSpPr>
          <p:cNvPr id="1026" name="Google Shape;1026;p69"/>
          <p:cNvSpPr txBox="1">
            <a:spLocks noGrp="1"/>
          </p:cNvSpPr>
          <p:nvPr>
            <p:ph type="title" idx="2"/>
          </p:nvPr>
        </p:nvSpPr>
        <p:spPr>
          <a:xfrm>
            <a:off x="969166" y="2182348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23,000 mdd</a:t>
            </a:r>
            <a:endParaRPr dirty="0"/>
          </a:p>
        </p:txBody>
      </p:sp>
      <p:sp>
        <p:nvSpPr>
          <p:cNvPr id="1027" name="Google Shape;1027;p69"/>
          <p:cNvSpPr txBox="1">
            <a:spLocks noGrp="1"/>
          </p:cNvSpPr>
          <p:nvPr>
            <p:ph type="subTitle" idx="3"/>
          </p:nvPr>
        </p:nvSpPr>
        <p:spPr>
          <a:xfrm>
            <a:off x="969166" y="2812662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Más que la inversión dentro del 2020</a:t>
            </a:r>
            <a:endParaRPr dirty="0"/>
          </a:p>
        </p:txBody>
      </p:sp>
      <p:sp>
        <p:nvSpPr>
          <p:cNvPr id="1028" name="Google Shape;1028;p69"/>
          <p:cNvSpPr txBox="1">
            <a:spLocks noGrp="1"/>
          </p:cNvSpPr>
          <p:nvPr>
            <p:ph type="title" idx="4"/>
          </p:nvPr>
        </p:nvSpPr>
        <p:spPr>
          <a:xfrm>
            <a:off x="969166" y="3555385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 años</a:t>
            </a:r>
            <a:endParaRPr dirty="0"/>
          </a:p>
        </p:txBody>
      </p:sp>
      <p:sp>
        <p:nvSpPr>
          <p:cNvPr id="1029" name="Google Shape;1029;p69"/>
          <p:cNvSpPr txBox="1">
            <a:spLocks noGrp="1"/>
          </p:cNvSpPr>
          <p:nvPr>
            <p:ph type="subTitle" idx="5"/>
          </p:nvPr>
        </p:nvSpPr>
        <p:spPr>
          <a:xfrm>
            <a:off x="969166" y="4184909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Cantidad más elevada de los últimos años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2AECEBCF-6164-49AA-9462-3953FA4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539779"/>
              </p:ext>
            </p:extLst>
          </p:nvPr>
        </p:nvGraphicFramePr>
        <p:xfrm>
          <a:off x="5185254" y="305032"/>
          <a:ext cx="3521866" cy="2813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Gráfico 10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614F1C47-F971-4B2D-8E37-CB345B29C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6" grpId="0"/>
      <p:bldP spid="10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0"/>
          <p:cNvSpPr txBox="1">
            <a:spLocks noGrp="1"/>
          </p:cNvSpPr>
          <p:nvPr>
            <p:ph type="title"/>
          </p:nvPr>
        </p:nvSpPr>
        <p:spPr>
          <a:xfrm>
            <a:off x="713250" y="51014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Datos</a:t>
            </a:r>
            <a:endParaRPr dirty="0">
              <a:latin typeface="Modern Love Caps" panose="04070805081001020A01" pitchFamily="82" charset="0"/>
            </a:endParaRPr>
          </a:p>
        </p:txBody>
      </p:sp>
      <p:graphicFrame>
        <p:nvGraphicFramePr>
          <p:cNvPr id="1035" name="Google Shape;1035;p70"/>
          <p:cNvGraphicFramePr/>
          <p:nvPr>
            <p:extLst>
              <p:ext uri="{D42A27DB-BD31-4B8C-83A1-F6EECF244321}">
                <p14:modId xmlns:p14="http://schemas.microsoft.com/office/powerpoint/2010/main" val="240718774"/>
              </p:ext>
            </p:extLst>
          </p:nvPr>
        </p:nvGraphicFramePr>
        <p:xfrm>
          <a:off x="3374648" y="1511893"/>
          <a:ext cx="5239475" cy="2590625"/>
        </p:xfrm>
        <a:graphic>
          <a:graphicData uri="http://schemas.openxmlformats.org/drawingml/2006/table">
            <a:tbl>
              <a:tblPr>
                <a:noFill/>
                <a:tableStyleId>{ECC2D576-1973-496E-862E-C008C98B29AC}</a:tableStyleId>
              </a:tblPr>
              <a:tblGrid>
                <a:gridCol w="178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1" dirty="0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Empresas</a:t>
                      </a:r>
                      <a:endParaRPr b="1" dirty="0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Alsea</a:t>
                      </a:r>
                      <a:endParaRPr dirty="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Femsa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General Motros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Audi</a:t>
                      </a:r>
                      <a:endParaRPr dirty="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Grupo Modelo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Heineken CM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Bimbo</a:t>
                      </a:r>
                      <a:endParaRPr dirty="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Nissan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Walmart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Cemex</a:t>
                      </a:r>
                      <a:endParaRPr dirty="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Nestlé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Volkswagen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Deacero</a:t>
                      </a:r>
                      <a:endParaRPr dirty="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Soriana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José Cuervo</a:t>
                      </a:r>
                      <a:endParaRPr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AF764ED-593E-F49E-D87B-59D841F78DC4}"/>
              </a:ext>
            </a:extLst>
          </p:cNvPr>
          <p:cNvSpPr txBox="1"/>
          <p:nvPr/>
        </p:nvSpPr>
        <p:spPr>
          <a:xfrm>
            <a:off x="642130" y="2111643"/>
            <a:ext cx="22534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2E3338"/>
                </a:solidFill>
                <a:latin typeface="Syne"/>
                <a:sym typeface="Syne"/>
              </a:rPr>
              <a:t>Empresas de gran importancia que utilizan este tipo de energías:</a:t>
            </a:r>
            <a:endParaRPr lang="es-MX" dirty="0"/>
          </a:p>
        </p:txBody>
      </p:sp>
      <p:pic>
        <p:nvPicPr>
          <p:cNvPr id="5" name="Gráfico 4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25163162-BBA8-4294-99B9-5DDFCE87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2"/>
          <p:cNvSpPr txBox="1">
            <a:spLocks noGrp="1"/>
          </p:cNvSpPr>
          <p:nvPr>
            <p:ph type="title"/>
          </p:nvPr>
        </p:nvSpPr>
        <p:spPr>
          <a:xfrm>
            <a:off x="2066341" y="544192"/>
            <a:ext cx="5011317" cy="7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s-MX" dirty="0"/>
              <a:t>¡</a:t>
            </a:r>
            <a:r>
              <a:rPr lang="en" dirty="0"/>
              <a:t>Gracias por su atención!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5B75511-8165-4794-AF86-34C0ACDE1F8F}"/>
              </a:ext>
            </a:extLst>
          </p:cNvPr>
          <p:cNvSpPr/>
          <p:nvPr/>
        </p:nvSpPr>
        <p:spPr>
          <a:xfrm>
            <a:off x="2760131" y="3443217"/>
            <a:ext cx="3513667" cy="8852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2" name="Picture 4" descr="Feliz bola amarilla haciéndole adiós. Diciendo: vector de stock (libre de  regalías) 1707351331 | Shutterstock">
            <a:extLst>
              <a:ext uri="{FF2B5EF4-FFF2-40B4-BE49-F238E27FC236}">
                <a16:creationId xmlns:a16="http://schemas.microsoft.com/office/drawing/2014/main" id="{06B879F0-F3E0-43D3-B652-EBDB8E05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50" b="93250" l="3500" r="98250">
                        <a14:foregroundMark x1="6500" y1="40000" x2="6500" y2="40000"/>
                        <a14:foregroundMark x1="39250" y1="8500" x2="39250" y2="8500"/>
                        <a14:foregroundMark x1="94250" y1="55500" x2="94250" y2="55500"/>
                        <a14:foregroundMark x1="66250" y1="93250" x2="66250" y2="93250"/>
                        <a14:foregroundMark x1="3500" y1="47000" x2="3500" y2="47000"/>
                        <a14:foregroundMark x1="44750" y1="4250" x2="44750" y2="4250"/>
                        <a14:backgroundMark x1="98750" y1="65250" x2="98750" y2="65250"/>
                        <a14:backgroundMark x1="99000" y1="64750" x2="98750" y2="64750"/>
                        <a14:backgroundMark x1="98500" y1="64750" x2="98500" y2="64750"/>
                        <a14:backgroundMark x1="98500" y1="65250" x2="98500" y2="65250"/>
                        <a14:backgroundMark x1="98500" y1="65500" x2="98500" y2="65500"/>
                        <a14:backgroundMark x1="98500" y1="65250" x2="98500" y2="65250"/>
                        <a14:backgroundMark x1="98250" y1="65000" x2="98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05" y="2026360"/>
            <a:ext cx="2585721" cy="258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onfeti en formato GIF - 55 imágenes animadas">
            <a:extLst>
              <a:ext uri="{FF2B5EF4-FFF2-40B4-BE49-F238E27FC236}">
                <a16:creationId xmlns:a16="http://schemas.microsoft.com/office/drawing/2014/main" id="{7D71E29A-945E-456C-9801-A0AFEF360A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196" y="-104172"/>
            <a:ext cx="9514389" cy="535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/>
          <p:nvPr/>
        </p:nvSpPr>
        <p:spPr>
          <a:xfrm>
            <a:off x="1020206" y="1932275"/>
            <a:ext cx="5107800" cy="1312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Energías</a:t>
            </a:r>
            <a:endParaRPr dirty="0"/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Historia</a:t>
            </a:r>
            <a:r>
              <a:rPr lang="pt-BR" dirty="0"/>
              <a:t> e </a:t>
            </a:r>
            <a:r>
              <a:rPr lang="es-MX" dirty="0"/>
              <a:t>inicios</a:t>
            </a:r>
            <a:r>
              <a:rPr lang="pt-BR" dirty="0"/>
              <a:t> de </a:t>
            </a:r>
            <a:r>
              <a:rPr lang="es-MX" dirty="0"/>
              <a:t>medios</a:t>
            </a:r>
            <a:r>
              <a:rPr lang="pt-BR" dirty="0"/>
              <a:t> alternativos</a:t>
            </a:r>
          </a:p>
        </p:txBody>
      </p:sp>
      <p:sp>
        <p:nvSpPr>
          <p:cNvPr id="355" name="Google Shape;355;p41"/>
          <p:cNvSpPr txBox="1">
            <a:spLocks noGrp="1"/>
          </p:cNvSpPr>
          <p:nvPr>
            <p:ph type="title" idx="2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Gráfico 5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C7609A87-520D-432B-82C1-5AC756EAF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271425" y="764863"/>
            <a:ext cx="5484493" cy="8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  <a:ea typeface="Please write me a song" panose="02000603000000000000" pitchFamily="2" charset="0"/>
              </a:rPr>
              <a:t>Energías </a:t>
            </a:r>
            <a:br>
              <a:rPr lang="en" dirty="0">
                <a:latin typeface="Modern Love Caps" panose="04070805081001020A01" pitchFamily="82" charset="0"/>
                <a:ea typeface="Please write me a song" panose="02000603000000000000" pitchFamily="2" charset="0"/>
              </a:rPr>
            </a:br>
            <a:r>
              <a:rPr lang="en" dirty="0">
                <a:latin typeface="Modern Love Caps" panose="04070805081001020A01" pitchFamily="82" charset="0"/>
                <a:ea typeface="Please write me a song" panose="02000603000000000000" pitchFamily="2" charset="0"/>
              </a:rPr>
              <a:t>Renovables</a:t>
            </a:r>
            <a:endParaRPr dirty="0">
              <a:latin typeface="Modern Love Caps" panose="04070805081001020A01" pitchFamily="82" charset="0"/>
              <a:ea typeface="Please write me a song" panose="02000603000000000000" pitchFamily="2" charset="0"/>
            </a:endParaRPr>
          </a:p>
        </p:txBody>
      </p:sp>
      <p:pic>
        <p:nvPicPr>
          <p:cNvPr id="1026" name="Picture 2" descr="renewable energy animation GIF by palerlotus">
            <a:extLst>
              <a:ext uri="{FF2B5EF4-FFF2-40B4-BE49-F238E27FC236}">
                <a16:creationId xmlns:a16="http://schemas.microsoft.com/office/drawing/2014/main" id="{0C704F33-2978-3EB5-53FD-885FB5644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/>
          <a:stretch/>
        </p:blipFill>
        <p:spPr bwMode="auto">
          <a:xfrm>
            <a:off x="5564598" y="1401629"/>
            <a:ext cx="2814515" cy="335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109;p73">
            <a:extLst>
              <a:ext uri="{FF2B5EF4-FFF2-40B4-BE49-F238E27FC236}">
                <a16:creationId xmlns:a16="http://schemas.microsoft.com/office/drawing/2014/main" id="{2001C866-64FC-AE40-8B14-ACD6A89EEC8B}"/>
              </a:ext>
            </a:extLst>
          </p:cNvPr>
          <p:cNvGrpSpPr/>
          <p:nvPr/>
        </p:nvGrpSpPr>
        <p:grpSpPr>
          <a:xfrm>
            <a:off x="2783026" y="3494882"/>
            <a:ext cx="461290" cy="460447"/>
            <a:chOff x="4962532" y="1439337"/>
            <a:chExt cx="461290" cy="460447"/>
          </a:xfrm>
        </p:grpSpPr>
        <p:sp>
          <p:nvSpPr>
            <p:cNvPr id="10" name="Google Shape;1110;p73">
              <a:extLst>
                <a:ext uri="{FF2B5EF4-FFF2-40B4-BE49-F238E27FC236}">
                  <a16:creationId xmlns:a16="http://schemas.microsoft.com/office/drawing/2014/main" id="{E6AF7AB8-D861-2A85-F62C-08FFC371F6DD}"/>
                </a:ext>
              </a:extLst>
            </p:cNvPr>
            <p:cNvSpPr/>
            <p:nvPr/>
          </p:nvSpPr>
          <p:spPr>
            <a:xfrm>
              <a:off x="5055479" y="1533058"/>
              <a:ext cx="274621" cy="273848"/>
            </a:xfrm>
            <a:custGeom>
              <a:avLst/>
              <a:gdLst/>
              <a:ahLst/>
              <a:cxnLst/>
              <a:rect l="l" t="t" r="r" b="b"/>
              <a:pathLst>
                <a:path w="3906" h="3895" extrusionOk="0">
                  <a:moveTo>
                    <a:pt x="1953" y="1"/>
                  </a:moveTo>
                  <a:cubicBezTo>
                    <a:pt x="881" y="1"/>
                    <a:pt x="0" y="870"/>
                    <a:pt x="0" y="1942"/>
                  </a:cubicBezTo>
                  <a:cubicBezTo>
                    <a:pt x="0" y="3013"/>
                    <a:pt x="881" y="3894"/>
                    <a:pt x="1953" y="3894"/>
                  </a:cubicBezTo>
                  <a:cubicBezTo>
                    <a:pt x="3024" y="3894"/>
                    <a:pt x="3905" y="3013"/>
                    <a:pt x="3905" y="1942"/>
                  </a:cubicBezTo>
                  <a:cubicBezTo>
                    <a:pt x="3905" y="870"/>
                    <a:pt x="3024" y="1"/>
                    <a:pt x="1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11;p73">
              <a:extLst>
                <a:ext uri="{FF2B5EF4-FFF2-40B4-BE49-F238E27FC236}">
                  <a16:creationId xmlns:a16="http://schemas.microsoft.com/office/drawing/2014/main" id="{B60C07C7-2BFE-C2E0-C3F9-BCA342BB5807}"/>
                </a:ext>
              </a:extLst>
            </p:cNvPr>
            <p:cNvSpPr/>
            <p:nvPr/>
          </p:nvSpPr>
          <p:spPr>
            <a:xfrm>
              <a:off x="5247138" y="1456422"/>
              <a:ext cx="46122" cy="62503"/>
            </a:xfrm>
            <a:custGeom>
              <a:avLst/>
              <a:gdLst/>
              <a:ahLst/>
              <a:cxnLst/>
              <a:rect l="l" t="t" r="r" b="b"/>
              <a:pathLst>
                <a:path w="656" h="889" extrusionOk="0">
                  <a:moveTo>
                    <a:pt x="423" y="1"/>
                  </a:moveTo>
                  <a:cubicBezTo>
                    <a:pt x="352" y="1"/>
                    <a:pt x="285" y="45"/>
                    <a:pt x="251" y="115"/>
                  </a:cubicBezTo>
                  <a:lnTo>
                    <a:pt x="48" y="627"/>
                  </a:lnTo>
                  <a:cubicBezTo>
                    <a:pt x="1" y="734"/>
                    <a:pt x="48" y="829"/>
                    <a:pt x="143" y="877"/>
                  </a:cubicBezTo>
                  <a:cubicBezTo>
                    <a:pt x="179" y="889"/>
                    <a:pt x="191" y="889"/>
                    <a:pt x="227" y="889"/>
                  </a:cubicBezTo>
                  <a:cubicBezTo>
                    <a:pt x="298" y="889"/>
                    <a:pt x="370" y="853"/>
                    <a:pt x="405" y="769"/>
                  </a:cubicBezTo>
                  <a:lnTo>
                    <a:pt x="608" y="269"/>
                  </a:lnTo>
                  <a:cubicBezTo>
                    <a:pt x="655" y="162"/>
                    <a:pt x="608" y="55"/>
                    <a:pt x="501" y="19"/>
                  </a:cubicBezTo>
                  <a:cubicBezTo>
                    <a:pt x="475" y="7"/>
                    <a:pt x="449" y="1"/>
                    <a:pt x="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12;p73">
              <a:extLst>
                <a:ext uri="{FF2B5EF4-FFF2-40B4-BE49-F238E27FC236}">
                  <a16:creationId xmlns:a16="http://schemas.microsoft.com/office/drawing/2014/main" id="{89369941-5642-FACE-DAAB-BD865F04C2B2}"/>
                </a:ext>
              </a:extLst>
            </p:cNvPr>
            <p:cNvSpPr/>
            <p:nvPr/>
          </p:nvSpPr>
          <p:spPr>
            <a:xfrm>
              <a:off x="5092250" y="1821461"/>
              <a:ext cx="46122" cy="63277"/>
            </a:xfrm>
            <a:custGeom>
              <a:avLst/>
              <a:gdLst/>
              <a:ahLst/>
              <a:cxnLst/>
              <a:rect l="l" t="t" r="r" b="b"/>
              <a:pathLst>
                <a:path w="656" h="900" extrusionOk="0">
                  <a:moveTo>
                    <a:pt x="425" y="0"/>
                  </a:moveTo>
                  <a:cubicBezTo>
                    <a:pt x="353" y="0"/>
                    <a:pt x="286" y="47"/>
                    <a:pt x="251" y="126"/>
                  </a:cubicBezTo>
                  <a:lnTo>
                    <a:pt x="37" y="626"/>
                  </a:lnTo>
                  <a:cubicBezTo>
                    <a:pt x="1" y="733"/>
                    <a:pt x="37" y="840"/>
                    <a:pt x="144" y="876"/>
                  </a:cubicBezTo>
                  <a:cubicBezTo>
                    <a:pt x="180" y="900"/>
                    <a:pt x="191" y="900"/>
                    <a:pt x="215" y="900"/>
                  </a:cubicBezTo>
                  <a:cubicBezTo>
                    <a:pt x="299" y="900"/>
                    <a:pt x="370" y="852"/>
                    <a:pt x="406" y="780"/>
                  </a:cubicBezTo>
                  <a:lnTo>
                    <a:pt x="608" y="268"/>
                  </a:lnTo>
                  <a:cubicBezTo>
                    <a:pt x="656" y="161"/>
                    <a:pt x="608" y="54"/>
                    <a:pt x="501" y="18"/>
                  </a:cubicBezTo>
                  <a:cubicBezTo>
                    <a:pt x="476" y="6"/>
                    <a:pt x="450" y="0"/>
                    <a:pt x="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13;p73">
              <a:extLst>
                <a:ext uri="{FF2B5EF4-FFF2-40B4-BE49-F238E27FC236}">
                  <a16:creationId xmlns:a16="http://schemas.microsoft.com/office/drawing/2014/main" id="{91918828-DA07-F8A2-E9B8-BF4D01297A99}"/>
                </a:ext>
              </a:extLst>
            </p:cNvPr>
            <p:cNvSpPr/>
            <p:nvPr/>
          </p:nvSpPr>
          <p:spPr>
            <a:xfrm>
              <a:off x="4975891" y="1571165"/>
              <a:ext cx="67073" cy="42325"/>
            </a:xfrm>
            <a:custGeom>
              <a:avLst/>
              <a:gdLst/>
              <a:ahLst/>
              <a:cxnLst/>
              <a:rect l="l" t="t" r="r" b="b"/>
              <a:pathLst>
                <a:path w="954" h="602" extrusionOk="0">
                  <a:moveTo>
                    <a:pt x="215" y="0"/>
                  </a:moveTo>
                  <a:cubicBezTo>
                    <a:pt x="140" y="0"/>
                    <a:pt x="75" y="47"/>
                    <a:pt x="49" y="126"/>
                  </a:cubicBezTo>
                  <a:cubicBezTo>
                    <a:pt x="1" y="233"/>
                    <a:pt x="49" y="328"/>
                    <a:pt x="156" y="376"/>
                  </a:cubicBezTo>
                  <a:lnTo>
                    <a:pt x="656" y="590"/>
                  </a:lnTo>
                  <a:cubicBezTo>
                    <a:pt x="692" y="602"/>
                    <a:pt x="703" y="602"/>
                    <a:pt x="727" y="602"/>
                  </a:cubicBezTo>
                  <a:cubicBezTo>
                    <a:pt x="811" y="602"/>
                    <a:pt x="882" y="554"/>
                    <a:pt x="906" y="483"/>
                  </a:cubicBezTo>
                  <a:cubicBezTo>
                    <a:pt x="953" y="376"/>
                    <a:pt x="906" y="269"/>
                    <a:pt x="811" y="233"/>
                  </a:cubicBezTo>
                  <a:lnTo>
                    <a:pt x="299" y="19"/>
                  </a:lnTo>
                  <a:cubicBezTo>
                    <a:pt x="270" y="6"/>
                    <a:pt x="242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14;p73">
              <a:extLst>
                <a:ext uri="{FF2B5EF4-FFF2-40B4-BE49-F238E27FC236}">
                  <a16:creationId xmlns:a16="http://schemas.microsoft.com/office/drawing/2014/main" id="{4EA4E023-74A6-22E9-71DD-9C3FA660E234}"/>
                </a:ext>
              </a:extLst>
            </p:cNvPr>
            <p:cNvSpPr/>
            <p:nvPr/>
          </p:nvSpPr>
          <p:spPr>
            <a:xfrm>
              <a:off x="5340929" y="1727178"/>
              <a:ext cx="67003" cy="42044"/>
            </a:xfrm>
            <a:custGeom>
              <a:avLst/>
              <a:gdLst/>
              <a:ahLst/>
              <a:cxnLst/>
              <a:rect l="l" t="t" r="r" b="b"/>
              <a:pathLst>
                <a:path w="953" h="598" extrusionOk="0">
                  <a:moveTo>
                    <a:pt x="220" y="1"/>
                  </a:moveTo>
                  <a:cubicBezTo>
                    <a:pt x="146" y="1"/>
                    <a:pt x="83" y="41"/>
                    <a:pt x="48" y="121"/>
                  </a:cubicBezTo>
                  <a:cubicBezTo>
                    <a:pt x="0" y="228"/>
                    <a:pt x="48" y="336"/>
                    <a:pt x="155" y="371"/>
                  </a:cubicBezTo>
                  <a:lnTo>
                    <a:pt x="655" y="586"/>
                  </a:lnTo>
                  <a:cubicBezTo>
                    <a:pt x="691" y="597"/>
                    <a:pt x="703" y="597"/>
                    <a:pt x="738" y="597"/>
                  </a:cubicBezTo>
                  <a:cubicBezTo>
                    <a:pt x="810" y="597"/>
                    <a:pt x="881" y="550"/>
                    <a:pt x="917" y="478"/>
                  </a:cubicBezTo>
                  <a:cubicBezTo>
                    <a:pt x="953" y="371"/>
                    <a:pt x="917" y="276"/>
                    <a:pt x="810" y="228"/>
                  </a:cubicBezTo>
                  <a:lnTo>
                    <a:pt x="298" y="14"/>
                  </a:lnTo>
                  <a:cubicBezTo>
                    <a:pt x="271" y="5"/>
                    <a:pt x="245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5;p73">
              <a:extLst>
                <a:ext uri="{FF2B5EF4-FFF2-40B4-BE49-F238E27FC236}">
                  <a16:creationId xmlns:a16="http://schemas.microsoft.com/office/drawing/2014/main" id="{AB8EDC47-5DEA-420B-6670-F33BA36D46B8}"/>
                </a:ext>
              </a:extLst>
            </p:cNvPr>
            <p:cNvSpPr/>
            <p:nvPr/>
          </p:nvSpPr>
          <p:spPr>
            <a:xfrm>
              <a:off x="5094781" y="1454032"/>
              <a:ext cx="46965" cy="63206"/>
            </a:xfrm>
            <a:custGeom>
              <a:avLst/>
              <a:gdLst/>
              <a:ahLst/>
              <a:cxnLst/>
              <a:rect l="l" t="t" r="r" b="b"/>
              <a:pathLst>
                <a:path w="668" h="899" extrusionOk="0">
                  <a:moveTo>
                    <a:pt x="232" y="1"/>
                  </a:moveTo>
                  <a:cubicBezTo>
                    <a:pt x="207" y="1"/>
                    <a:pt x="181" y="6"/>
                    <a:pt x="155" y="18"/>
                  </a:cubicBezTo>
                  <a:cubicBezTo>
                    <a:pt x="60" y="65"/>
                    <a:pt x="1" y="172"/>
                    <a:pt x="48" y="268"/>
                  </a:cubicBezTo>
                  <a:lnTo>
                    <a:pt x="263" y="780"/>
                  </a:lnTo>
                  <a:cubicBezTo>
                    <a:pt x="286" y="851"/>
                    <a:pt x="370" y="899"/>
                    <a:pt x="441" y="899"/>
                  </a:cubicBezTo>
                  <a:cubicBezTo>
                    <a:pt x="465" y="899"/>
                    <a:pt x="477" y="899"/>
                    <a:pt x="513" y="887"/>
                  </a:cubicBezTo>
                  <a:cubicBezTo>
                    <a:pt x="608" y="839"/>
                    <a:pt x="667" y="732"/>
                    <a:pt x="620" y="625"/>
                  </a:cubicBezTo>
                  <a:lnTo>
                    <a:pt x="405" y="125"/>
                  </a:lnTo>
                  <a:cubicBezTo>
                    <a:pt x="378" y="53"/>
                    <a:pt x="310" y="1"/>
                    <a:pt x="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16;p73">
              <a:extLst>
                <a:ext uri="{FF2B5EF4-FFF2-40B4-BE49-F238E27FC236}">
                  <a16:creationId xmlns:a16="http://schemas.microsoft.com/office/drawing/2014/main" id="{FE1B1F1F-4D2B-57B1-BF28-D480041BC5B1}"/>
                </a:ext>
              </a:extLst>
            </p:cNvPr>
            <p:cNvSpPr/>
            <p:nvPr/>
          </p:nvSpPr>
          <p:spPr>
            <a:xfrm>
              <a:off x="5243764" y="1822375"/>
              <a:ext cx="46122" cy="63206"/>
            </a:xfrm>
            <a:custGeom>
              <a:avLst/>
              <a:gdLst/>
              <a:ahLst/>
              <a:cxnLst/>
              <a:rect l="l" t="t" r="r" b="b"/>
              <a:pathLst>
                <a:path w="656" h="899" extrusionOk="0">
                  <a:moveTo>
                    <a:pt x="226" y="1"/>
                  </a:moveTo>
                  <a:cubicBezTo>
                    <a:pt x="202" y="1"/>
                    <a:pt x="179" y="6"/>
                    <a:pt x="156" y="17"/>
                  </a:cubicBezTo>
                  <a:cubicBezTo>
                    <a:pt x="60" y="65"/>
                    <a:pt x="1" y="172"/>
                    <a:pt x="49" y="267"/>
                  </a:cubicBezTo>
                  <a:lnTo>
                    <a:pt x="251" y="779"/>
                  </a:lnTo>
                  <a:cubicBezTo>
                    <a:pt x="287" y="851"/>
                    <a:pt x="358" y="898"/>
                    <a:pt x="430" y="898"/>
                  </a:cubicBezTo>
                  <a:cubicBezTo>
                    <a:pt x="453" y="898"/>
                    <a:pt x="477" y="898"/>
                    <a:pt x="513" y="887"/>
                  </a:cubicBezTo>
                  <a:cubicBezTo>
                    <a:pt x="596" y="839"/>
                    <a:pt x="656" y="732"/>
                    <a:pt x="608" y="625"/>
                  </a:cubicBezTo>
                  <a:lnTo>
                    <a:pt x="406" y="125"/>
                  </a:lnTo>
                  <a:cubicBezTo>
                    <a:pt x="370" y="52"/>
                    <a:pt x="299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7;p73">
              <a:extLst>
                <a:ext uri="{FF2B5EF4-FFF2-40B4-BE49-F238E27FC236}">
                  <a16:creationId xmlns:a16="http://schemas.microsoft.com/office/drawing/2014/main" id="{66AE1ACC-1C9C-3ED2-42E9-2C222B581784}"/>
                </a:ext>
              </a:extLst>
            </p:cNvPr>
            <p:cNvSpPr/>
            <p:nvPr/>
          </p:nvSpPr>
          <p:spPr>
            <a:xfrm>
              <a:off x="4975117" y="1723171"/>
              <a:ext cx="67003" cy="41833"/>
            </a:xfrm>
            <a:custGeom>
              <a:avLst/>
              <a:gdLst/>
              <a:ahLst/>
              <a:cxnLst/>
              <a:rect l="l" t="t" r="r" b="b"/>
              <a:pathLst>
                <a:path w="953" h="595" extrusionOk="0">
                  <a:moveTo>
                    <a:pt x="718" y="1"/>
                  </a:moveTo>
                  <a:cubicBezTo>
                    <a:pt x="698" y="1"/>
                    <a:pt x="677" y="4"/>
                    <a:pt x="655" y="12"/>
                  </a:cubicBezTo>
                  <a:lnTo>
                    <a:pt x="143" y="226"/>
                  </a:lnTo>
                  <a:cubicBezTo>
                    <a:pt x="60" y="273"/>
                    <a:pt x="0" y="369"/>
                    <a:pt x="48" y="476"/>
                  </a:cubicBezTo>
                  <a:cubicBezTo>
                    <a:pt x="71" y="547"/>
                    <a:pt x="143" y="595"/>
                    <a:pt x="226" y="595"/>
                  </a:cubicBezTo>
                  <a:cubicBezTo>
                    <a:pt x="250" y="595"/>
                    <a:pt x="286" y="595"/>
                    <a:pt x="298" y="583"/>
                  </a:cubicBezTo>
                  <a:lnTo>
                    <a:pt x="798" y="369"/>
                  </a:lnTo>
                  <a:cubicBezTo>
                    <a:pt x="893" y="333"/>
                    <a:pt x="953" y="226"/>
                    <a:pt x="905" y="119"/>
                  </a:cubicBezTo>
                  <a:cubicBezTo>
                    <a:pt x="867" y="52"/>
                    <a:pt x="799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8;p73">
              <a:extLst>
                <a:ext uri="{FF2B5EF4-FFF2-40B4-BE49-F238E27FC236}">
                  <a16:creationId xmlns:a16="http://schemas.microsoft.com/office/drawing/2014/main" id="{1A432DF1-A386-7C1E-62B4-BFB3751FF43C}"/>
                </a:ext>
              </a:extLst>
            </p:cNvPr>
            <p:cNvSpPr/>
            <p:nvPr/>
          </p:nvSpPr>
          <p:spPr>
            <a:xfrm>
              <a:off x="5343390" y="1574610"/>
              <a:ext cx="67073" cy="42255"/>
            </a:xfrm>
            <a:custGeom>
              <a:avLst/>
              <a:gdLst/>
              <a:ahLst/>
              <a:cxnLst/>
              <a:rect l="l" t="t" r="r" b="b"/>
              <a:pathLst>
                <a:path w="954" h="601" extrusionOk="0">
                  <a:moveTo>
                    <a:pt x="731" y="0"/>
                  </a:moveTo>
                  <a:cubicBezTo>
                    <a:pt x="707" y="0"/>
                    <a:pt x="682" y="6"/>
                    <a:pt x="656" y="17"/>
                  </a:cubicBezTo>
                  <a:lnTo>
                    <a:pt x="144" y="220"/>
                  </a:lnTo>
                  <a:cubicBezTo>
                    <a:pt x="60" y="267"/>
                    <a:pt x="1" y="374"/>
                    <a:pt x="48" y="481"/>
                  </a:cubicBezTo>
                  <a:cubicBezTo>
                    <a:pt x="72" y="553"/>
                    <a:pt x="144" y="601"/>
                    <a:pt x="227" y="601"/>
                  </a:cubicBezTo>
                  <a:cubicBezTo>
                    <a:pt x="251" y="601"/>
                    <a:pt x="263" y="601"/>
                    <a:pt x="298" y="577"/>
                  </a:cubicBezTo>
                  <a:lnTo>
                    <a:pt x="799" y="374"/>
                  </a:lnTo>
                  <a:cubicBezTo>
                    <a:pt x="894" y="327"/>
                    <a:pt x="953" y="220"/>
                    <a:pt x="906" y="124"/>
                  </a:cubicBezTo>
                  <a:cubicBezTo>
                    <a:pt x="870" y="52"/>
                    <a:pt x="806" y="0"/>
                    <a:pt x="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9;p73">
              <a:extLst>
                <a:ext uri="{FF2B5EF4-FFF2-40B4-BE49-F238E27FC236}">
                  <a16:creationId xmlns:a16="http://schemas.microsoft.com/office/drawing/2014/main" id="{ECEA0A34-2C32-8986-4C34-76B9F15B99FF}"/>
                </a:ext>
              </a:extLst>
            </p:cNvPr>
            <p:cNvSpPr/>
            <p:nvPr/>
          </p:nvSpPr>
          <p:spPr>
            <a:xfrm>
              <a:off x="5180205" y="1439337"/>
              <a:ext cx="26014" cy="64542"/>
            </a:xfrm>
            <a:custGeom>
              <a:avLst/>
              <a:gdLst/>
              <a:ahLst/>
              <a:cxnLst/>
              <a:rect l="l" t="t" r="r" b="b"/>
              <a:pathLst>
                <a:path w="370" h="918" extrusionOk="0">
                  <a:moveTo>
                    <a:pt x="179" y="0"/>
                  </a:moveTo>
                  <a:cubicBezTo>
                    <a:pt x="72" y="0"/>
                    <a:pt x="0" y="96"/>
                    <a:pt x="0" y="203"/>
                  </a:cubicBezTo>
                  <a:lnTo>
                    <a:pt x="0" y="715"/>
                  </a:lnTo>
                  <a:cubicBezTo>
                    <a:pt x="0" y="822"/>
                    <a:pt x="83" y="917"/>
                    <a:pt x="191" y="917"/>
                  </a:cubicBezTo>
                  <a:cubicBezTo>
                    <a:pt x="298" y="917"/>
                    <a:pt x="369" y="822"/>
                    <a:pt x="369" y="739"/>
                  </a:cubicBezTo>
                  <a:lnTo>
                    <a:pt x="369" y="203"/>
                  </a:lnTo>
                  <a:cubicBezTo>
                    <a:pt x="369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20;p73">
              <a:extLst>
                <a:ext uri="{FF2B5EF4-FFF2-40B4-BE49-F238E27FC236}">
                  <a16:creationId xmlns:a16="http://schemas.microsoft.com/office/drawing/2014/main" id="{0F19B715-0730-63E3-3ECE-C9275C04B279}"/>
                </a:ext>
              </a:extLst>
            </p:cNvPr>
            <p:cNvSpPr/>
            <p:nvPr/>
          </p:nvSpPr>
          <p:spPr>
            <a:xfrm>
              <a:off x="5180205" y="1836086"/>
              <a:ext cx="26014" cy="63699"/>
            </a:xfrm>
            <a:custGeom>
              <a:avLst/>
              <a:gdLst/>
              <a:ahLst/>
              <a:cxnLst/>
              <a:rect l="l" t="t" r="r" b="b"/>
              <a:pathLst>
                <a:path w="370" h="906" extrusionOk="0">
                  <a:moveTo>
                    <a:pt x="179" y="1"/>
                  </a:moveTo>
                  <a:cubicBezTo>
                    <a:pt x="72" y="1"/>
                    <a:pt x="0" y="96"/>
                    <a:pt x="0" y="191"/>
                  </a:cubicBezTo>
                  <a:lnTo>
                    <a:pt x="0" y="715"/>
                  </a:lnTo>
                  <a:cubicBezTo>
                    <a:pt x="0" y="822"/>
                    <a:pt x="83" y="906"/>
                    <a:pt x="191" y="906"/>
                  </a:cubicBezTo>
                  <a:cubicBezTo>
                    <a:pt x="298" y="906"/>
                    <a:pt x="369" y="834"/>
                    <a:pt x="369" y="727"/>
                  </a:cubicBezTo>
                  <a:lnTo>
                    <a:pt x="369" y="191"/>
                  </a:ln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21;p73">
              <a:extLst>
                <a:ext uri="{FF2B5EF4-FFF2-40B4-BE49-F238E27FC236}">
                  <a16:creationId xmlns:a16="http://schemas.microsoft.com/office/drawing/2014/main" id="{4BB1786D-4E7D-57C4-041C-37F7AE81D345}"/>
                </a:ext>
              </a:extLst>
            </p:cNvPr>
            <p:cNvSpPr/>
            <p:nvPr/>
          </p:nvSpPr>
          <p:spPr>
            <a:xfrm>
              <a:off x="4962532" y="1657011"/>
              <a:ext cx="63699" cy="26857"/>
            </a:xfrm>
            <a:custGeom>
              <a:avLst/>
              <a:gdLst/>
              <a:ahLst/>
              <a:cxnLst/>
              <a:rect l="l" t="t" r="r" b="b"/>
              <a:pathLst>
                <a:path w="906" h="382" extrusionOk="0">
                  <a:moveTo>
                    <a:pt x="191" y="0"/>
                  </a:moveTo>
                  <a:cubicBezTo>
                    <a:pt x="84" y="0"/>
                    <a:pt x="0" y="95"/>
                    <a:pt x="0" y="202"/>
                  </a:cubicBezTo>
                  <a:cubicBezTo>
                    <a:pt x="0" y="298"/>
                    <a:pt x="84" y="381"/>
                    <a:pt x="191" y="381"/>
                  </a:cubicBezTo>
                  <a:lnTo>
                    <a:pt x="715" y="381"/>
                  </a:lnTo>
                  <a:cubicBezTo>
                    <a:pt x="822" y="381"/>
                    <a:pt x="905" y="286"/>
                    <a:pt x="905" y="179"/>
                  </a:cubicBezTo>
                  <a:cubicBezTo>
                    <a:pt x="905" y="83"/>
                    <a:pt x="822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22;p73">
              <a:extLst>
                <a:ext uri="{FF2B5EF4-FFF2-40B4-BE49-F238E27FC236}">
                  <a16:creationId xmlns:a16="http://schemas.microsoft.com/office/drawing/2014/main" id="{2404637A-B277-36D8-5C65-32201B96376C}"/>
                </a:ext>
              </a:extLst>
            </p:cNvPr>
            <p:cNvSpPr/>
            <p:nvPr/>
          </p:nvSpPr>
          <p:spPr>
            <a:xfrm>
              <a:off x="5360123" y="1657011"/>
              <a:ext cx="63699" cy="26857"/>
            </a:xfrm>
            <a:custGeom>
              <a:avLst/>
              <a:gdLst/>
              <a:ahLst/>
              <a:cxnLst/>
              <a:rect l="l" t="t" r="r" b="b"/>
              <a:pathLst>
                <a:path w="906" h="382" extrusionOk="0">
                  <a:moveTo>
                    <a:pt x="191" y="0"/>
                  </a:moveTo>
                  <a:cubicBezTo>
                    <a:pt x="84" y="0"/>
                    <a:pt x="1" y="95"/>
                    <a:pt x="1" y="202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715" y="381"/>
                  </a:lnTo>
                  <a:cubicBezTo>
                    <a:pt x="822" y="381"/>
                    <a:pt x="894" y="286"/>
                    <a:pt x="906" y="179"/>
                  </a:cubicBezTo>
                  <a:cubicBezTo>
                    <a:pt x="906" y="83"/>
                    <a:pt x="822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23;p73">
              <a:extLst>
                <a:ext uri="{FF2B5EF4-FFF2-40B4-BE49-F238E27FC236}">
                  <a16:creationId xmlns:a16="http://schemas.microsoft.com/office/drawing/2014/main" id="{F8D3AE83-C3A8-350A-DB8B-352C1A297913}"/>
                </a:ext>
              </a:extLst>
            </p:cNvPr>
            <p:cNvSpPr/>
            <p:nvPr/>
          </p:nvSpPr>
          <p:spPr>
            <a:xfrm>
              <a:off x="5023630" y="1502544"/>
              <a:ext cx="57019" cy="54066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215" y="0"/>
                  </a:moveTo>
                  <a:cubicBezTo>
                    <a:pt x="167" y="0"/>
                    <a:pt x="120" y="18"/>
                    <a:pt x="84" y="54"/>
                  </a:cubicBezTo>
                  <a:cubicBezTo>
                    <a:pt x="1" y="137"/>
                    <a:pt x="1" y="256"/>
                    <a:pt x="84" y="328"/>
                  </a:cubicBezTo>
                  <a:lnTo>
                    <a:pt x="465" y="709"/>
                  </a:lnTo>
                  <a:cubicBezTo>
                    <a:pt x="501" y="756"/>
                    <a:pt x="560" y="768"/>
                    <a:pt x="596" y="768"/>
                  </a:cubicBezTo>
                  <a:cubicBezTo>
                    <a:pt x="644" y="768"/>
                    <a:pt x="703" y="756"/>
                    <a:pt x="739" y="709"/>
                  </a:cubicBezTo>
                  <a:cubicBezTo>
                    <a:pt x="810" y="637"/>
                    <a:pt x="810" y="518"/>
                    <a:pt x="739" y="447"/>
                  </a:cubicBezTo>
                  <a:lnTo>
                    <a:pt x="346" y="54"/>
                  </a:lnTo>
                  <a:cubicBezTo>
                    <a:pt x="310" y="18"/>
                    <a:pt x="263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24;p73">
              <a:extLst>
                <a:ext uri="{FF2B5EF4-FFF2-40B4-BE49-F238E27FC236}">
                  <a16:creationId xmlns:a16="http://schemas.microsoft.com/office/drawing/2014/main" id="{6442920F-4142-9777-D952-61E3CE609482}"/>
                </a:ext>
              </a:extLst>
            </p:cNvPr>
            <p:cNvSpPr/>
            <p:nvPr/>
          </p:nvSpPr>
          <p:spPr>
            <a:xfrm>
              <a:off x="5304931" y="1782933"/>
              <a:ext cx="56105" cy="54066"/>
            </a:xfrm>
            <a:custGeom>
              <a:avLst/>
              <a:gdLst/>
              <a:ahLst/>
              <a:cxnLst/>
              <a:rect l="l" t="t" r="r" b="b"/>
              <a:pathLst>
                <a:path w="798" h="769" extrusionOk="0">
                  <a:moveTo>
                    <a:pt x="203" y="1"/>
                  </a:moveTo>
                  <a:cubicBezTo>
                    <a:pt x="155" y="1"/>
                    <a:pt x="107" y="19"/>
                    <a:pt x="72" y="54"/>
                  </a:cubicBezTo>
                  <a:cubicBezTo>
                    <a:pt x="0" y="138"/>
                    <a:pt x="0" y="257"/>
                    <a:pt x="72" y="328"/>
                  </a:cubicBezTo>
                  <a:lnTo>
                    <a:pt x="453" y="709"/>
                  </a:lnTo>
                  <a:cubicBezTo>
                    <a:pt x="488" y="757"/>
                    <a:pt x="548" y="769"/>
                    <a:pt x="595" y="769"/>
                  </a:cubicBezTo>
                  <a:cubicBezTo>
                    <a:pt x="631" y="769"/>
                    <a:pt x="691" y="757"/>
                    <a:pt x="726" y="709"/>
                  </a:cubicBezTo>
                  <a:cubicBezTo>
                    <a:pt x="798" y="638"/>
                    <a:pt x="798" y="519"/>
                    <a:pt x="726" y="447"/>
                  </a:cubicBezTo>
                  <a:lnTo>
                    <a:pt x="333" y="54"/>
                  </a:lnTo>
                  <a:cubicBezTo>
                    <a:pt x="298" y="19"/>
                    <a:pt x="250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25;p73">
              <a:extLst>
                <a:ext uri="{FF2B5EF4-FFF2-40B4-BE49-F238E27FC236}">
                  <a16:creationId xmlns:a16="http://schemas.microsoft.com/office/drawing/2014/main" id="{CC1A17CD-F6B5-DF37-E658-66022BED32E4}"/>
                </a:ext>
              </a:extLst>
            </p:cNvPr>
            <p:cNvSpPr/>
            <p:nvPr/>
          </p:nvSpPr>
          <p:spPr>
            <a:xfrm>
              <a:off x="5023630" y="1782933"/>
              <a:ext cx="57019" cy="54066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597" y="1"/>
                  </a:moveTo>
                  <a:cubicBezTo>
                    <a:pt x="548" y="1"/>
                    <a:pt x="501" y="19"/>
                    <a:pt x="465" y="54"/>
                  </a:cubicBezTo>
                  <a:lnTo>
                    <a:pt x="84" y="447"/>
                  </a:lnTo>
                  <a:cubicBezTo>
                    <a:pt x="1" y="519"/>
                    <a:pt x="1" y="638"/>
                    <a:pt x="84" y="709"/>
                  </a:cubicBezTo>
                  <a:cubicBezTo>
                    <a:pt x="108" y="757"/>
                    <a:pt x="167" y="769"/>
                    <a:pt x="215" y="769"/>
                  </a:cubicBezTo>
                  <a:cubicBezTo>
                    <a:pt x="263" y="769"/>
                    <a:pt x="322" y="757"/>
                    <a:pt x="346" y="709"/>
                  </a:cubicBezTo>
                  <a:lnTo>
                    <a:pt x="739" y="328"/>
                  </a:lnTo>
                  <a:cubicBezTo>
                    <a:pt x="810" y="257"/>
                    <a:pt x="810" y="138"/>
                    <a:pt x="739" y="54"/>
                  </a:cubicBezTo>
                  <a:cubicBezTo>
                    <a:pt x="697" y="19"/>
                    <a:pt x="647" y="1"/>
                    <a:pt x="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26;p73">
              <a:extLst>
                <a:ext uri="{FF2B5EF4-FFF2-40B4-BE49-F238E27FC236}">
                  <a16:creationId xmlns:a16="http://schemas.microsoft.com/office/drawing/2014/main" id="{AC8CEB50-2815-3B06-5CE8-CD942E769EF7}"/>
                </a:ext>
              </a:extLst>
            </p:cNvPr>
            <p:cNvSpPr/>
            <p:nvPr/>
          </p:nvSpPr>
          <p:spPr>
            <a:xfrm>
              <a:off x="5304931" y="1502544"/>
              <a:ext cx="56105" cy="54066"/>
            </a:xfrm>
            <a:custGeom>
              <a:avLst/>
              <a:gdLst/>
              <a:ahLst/>
              <a:cxnLst/>
              <a:rect l="l" t="t" r="r" b="b"/>
              <a:pathLst>
                <a:path w="798" h="769" extrusionOk="0">
                  <a:moveTo>
                    <a:pt x="585" y="0"/>
                  </a:moveTo>
                  <a:cubicBezTo>
                    <a:pt x="536" y="0"/>
                    <a:pt x="488" y="18"/>
                    <a:pt x="453" y="54"/>
                  </a:cubicBezTo>
                  <a:lnTo>
                    <a:pt x="72" y="447"/>
                  </a:lnTo>
                  <a:cubicBezTo>
                    <a:pt x="0" y="518"/>
                    <a:pt x="0" y="637"/>
                    <a:pt x="72" y="709"/>
                  </a:cubicBezTo>
                  <a:cubicBezTo>
                    <a:pt x="95" y="756"/>
                    <a:pt x="155" y="768"/>
                    <a:pt x="203" y="768"/>
                  </a:cubicBezTo>
                  <a:cubicBezTo>
                    <a:pt x="262" y="768"/>
                    <a:pt x="310" y="756"/>
                    <a:pt x="333" y="709"/>
                  </a:cubicBezTo>
                  <a:lnTo>
                    <a:pt x="726" y="328"/>
                  </a:lnTo>
                  <a:cubicBezTo>
                    <a:pt x="798" y="256"/>
                    <a:pt x="798" y="137"/>
                    <a:pt x="726" y="54"/>
                  </a:cubicBezTo>
                  <a:cubicBezTo>
                    <a:pt x="685" y="18"/>
                    <a:pt x="634" y="0"/>
                    <a:pt x="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ubtítulo 27">
            <a:extLst>
              <a:ext uri="{FF2B5EF4-FFF2-40B4-BE49-F238E27FC236}">
                <a16:creationId xmlns:a16="http://schemas.microsoft.com/office/drawing/2014/main" id="{913A3D46-EE78-2D0F-69FA-EB35ECE7E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249" y="2236077"/>
            <a:ext cx="4866900" cy="1255500"/>
          </a:xfrm>
        </p:spPr>
        <p:txBody>
          <a:bodyPr/>
          <a:lstStyle/>
          <a:p>
            <a:r>
              <a:rPr lang="es-MX" dirty="0"/>
              <a:t>“Son un tipo de energías derivadas de fuentes naturales que llegan a reponerse más rápido de lo que se consumen” </a:t>
            </a:r>
          </a:p>
          <a:p>
            <a:r>
              <a:rPr lang="es-MX" dirty="0"/>
              <a:t>- ONU (2022)</a:t>
            </a:r>
          </a:p>
        </p:txBody>
      </p:sp>
      <p:pic>
        <p:nvPicPr>
          <p:cNvPr id="27" name="Gráfico 26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50C7BA5C-1143-4A2D-A196-2CC58AECE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2773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/>
          <p:nvPr/>
        </p:nvSpPr>
        <p:spPr>
          <a:xfrm>
            <a:off x="6792974" y="2015125"/>
            <a:ext cx="15270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8"/>
          <p:cNvSpPr/>
          <p:nvPr/>
        </p:nvSpPr>
        <p:spPr>
          <a:xfrm>
            <a:off x="732274" y="2156700"/>
            <a:ext cx="1858526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Prehistoria</a:t>
            </a:r>
            <a:endParaRPr dirty="0"/>
          </a:p>
        </p:txBody>
      </p:sp>
      <p:sp>
        <p:nvSpPr>
          <p:cNvPr id="439" name="Google Shape;439;p4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primera fuente de energía fue el fuego</a:t>
            </a:r>
            <a:endParaRPr dirty="0"/>
          </a:p>
        </p:txBody>
      </p:sp>
      <p:sp>
        <p:nvSpPr>
          <p:cNvPr id="440" name="Google Shape;440;p4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1887</a:t>
            </a:r>
            <a:endParaRPr dirty="0"/>
          </a:p>
        </p:txBody>
      </p:sp>
      <p:sp>
        <p:nvSpPr>
          <p:cNvPr id="441" name="Google Shape;441;p48"/>
          <p:cNvSpPr txBox="1">
            <a:spLocks noGrp="1"/>
          </p:cNvSpPr>
          <p:nvPr>
            <p:ph type="subTitle" idx="3"/>
          </p:nvPr>
        </p:nvSpPr>
        <p:spPr>
          <a:xfrm>
            <a:off x="5842000" y="2589995"/>
            <a:ext cx="2396637" cy="102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202124"/>
                </a:solidFill>
                <a:effectLst/>
                <a:latin typeface="Syne" panose="020B0604020202020204" charset="0"/>
              </a:rPr>
              <a:t>Charles F. Brush construyó </a:t>
            </a:r>
            <a:r>
              <a:rPr lang="es-ES" b="0" i="0" dirty="0">
                <a:solidFill>
                  <a:srgbClr val="202124"/>
                </a:solidFill>
                <a:effectLst/>
                <a:latin typeface="Syne" panose="020B0604020202020204" charset="0"/>
              </a:rPr>
              <a:t>la </a:t>
            </a:r>
            <a:r>
              <a:rPr lang="es-ES" i="0" dirty="0">
                <a:solidFill>
                  <a:srgbClr val="202124"/>
                </a:solidFill>
                <a:effectLst/>
                <a:latin typeface="Syne" panose="020B0604020202020204" charset="0"/>
              </a:rPr>
              <a:t>primera</a:t>
            </a:r>
            <a:r>
              <a:rPr lang="es-ES" b="0" i="0" dirty="0">
                <a:solidFill>
                  <a:srgbClr val="202124"/>
                </a:solidFill>
                <a:effectLst/>
                <a:latin typeface="Syne" panose="020B0604020202020204" charset="0"/>
              </a:rPr>
              <a:t> turbina eólica</a:t>
            </a:r>
            <a:endParaRPr dirty="0">
              <a:latin typeface="Syne" panose="020B0604020202020204" charset="0"/>
            </a:endParaRPr>
          </a:p>
        </p:txBody>
      </p:sp>
      <p:sp>
        <p:nvSpPr>
          <p:cNvPr id="442" name="Google Shape;442;p48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Historia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907852" y="1188189"/>
            <a:ext cx="8358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8"/>
          <p:cNvSpPr/>
          <p:nvPr/>
        </p:nvSpPr>
        <p:spPr>
          <a:xfrm>
            <a:off x="7375777" y="3699714"/>
            <a:ext cx="8358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8"/>
          <p:cNvSpPr/>
          <p:nvPr/>
        </p:nvSpPr>
        <p:spPr>
          <a:xfrm>
            <a:off x="3968400" y="2134975"/>
            <a:ext cx="1207200" cy="120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6" name="Google Shape;446;p48"/>
          <p:cNvCxnSpPr>
            <a:stCxn id="443" idx="6"/>
            <a:endCxn id="445" idx="0"/>
          </p:cNvCxnSpPr>
          <p:nvPr/>
        </p:nvCxnSpPr>
        <p:spPr>
          <a:xfrm>
            <a:off x="1743652" y="1606089"/>
            <a:ext cx="2828400" cy="528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47" name="Google Shape;447;p48"/>
          <p:cNvCxnSpPr>
            <a:stCxn id="444" idx="2"/>
            <a:endCxn id="445" idx="4"/>
          </p:cNvCxnSpPr>
          <p:nvPr/>
        </p:nvCxnSpPr>
        <p:spPr>
          <a:xfrm rot="10800000">
            <a:off x="4571977" y="3342114"/>
            <a:ext cx="2803800" cy="775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448" name="Google Shape;448;p48"/>
          <p:cNvGrpSpPr/>
          <p:nvPr/>
        </p:nvGrpSpPr>
        <p:grpSpPr>
          <a:xfrm>
            <a:off x="1134522" y="1420618"/>
            <a:ext cx="382447" cy="370969"/>
            <a:chOff x="4410053" y="1437650"/>
            <a:chExt cx="475562" cy="461289"/>
          </a:xfrm>
        </p:grpSpPr>
        <p:sp>
          <p:nvSpPr>
            <p:cNvPr id="449" name="Google Shape;449;p48"/>
            <p:cNvSpPr/>
            <p:nvPr/>
          </p:nvSpPr>
          <p:spPr>
            <a:xfrm>
              <a:off x="4451886" y="1437650"/>
              <a:ext cx="194260" cy="315681"/>
            </a:xfrm>
            <a:custGeom>
              <a:avLst/>
              <a:gdLst/>
              <a:ahLst/>
              <a:cxnLst/>
              <a:rect l="l" t="t" r="r" b="b"/>
              <a:pathLst>
                <a:path w="2763" h="4490" extrusionOk="0">
                  <a:moveTo>
                    <a:pt x="1021" y="815"/>
                  </a:moveTo>
                  <a:cubicBezTo>
                    <a:pt x="1038" y="815"/>
                    <a:pt x="1055" y="817"/>
                    <a:pt x="1072" y="822"/>
                  </a:cubicBezTo>
                  <a:cubicBezTo>
                    <a:pt x="1156" y="834"/>
                    <a:pt x="1215" y="917"/>
                    <a:pt x="1215" y="1013"/>
                  </a:cubicBezTo>
                  <a:lnTo>
                    <a:pt x="1215" y="1191"/>
                  </a:lnTo>
                  <a:cubicBezTo>
                    <a:pt x="1215" y="1310"/>
                    <a:pt x="1156" y="1382"/>
                    <a:pt x="1072" y="1394"/>
                  </a:cubicBezTo>
                  <a:cubicBezTo>
                    <a:pt x="1053" y="1399"/>
                    <a:pt x="1035" y="1401"/>
                    <a:pt x="1017" y="1401"/>
                  </a:cubicBezTo>
                  <a:cubicBezTo>
                    <a:pt x="909" y="1401"/>
                    <a:pt x="822" y="1315"/>
                    <a:pt x="822" y="1203"/>
                  </a:cubicBezTo>
                  <a:lnTo>
                    <a:pt x="822" y="1013"/>
                  </a:lnTo>
                  <a:cubicBezTo>
                    <a:pt x="822" y="909"/>
                    <a:pt x="912" y="815"/>
                    <a:pt x="1021" y="815"/>
                  </a:cubicBezTo>
                  <a:close/>
                  <a:moveTo>
                    <a:pt x="1791" y="815"/>
                  </a:moveTo>
                  <a:cubicBezTo>
                    <a:pt x="1808" y="815"/>
                    <a:pt x="1827" y="817"/>
                    <a:pt x="1846" y="822"/>
                  </a:cubicBezTo>
                  <a:cubicBezTo>
                    <a:pt x="1929" y="834"/>
                    <a:pt x="1989" y="917"/>
                    <a:pt x="1989" y="1013"/>
                  </a:cubicBezTo>
                  <a:lnTo>
                    <a:pt x="1989" y="1191"/>
                  </a:lnTo>
                  <a:cubicBezTo>
                    <a:pt x="1989" y="1310"/>
                    <a:pt x="1929" y="1382"/>
                    <a:pt x="1846" y="1394"/>
                  </a:cubicBezTo>
                  <a:cubicBezTo>
                    <a:pt x="1826" y="1399"/>
                    <a:pt x="1805" y="1401"/>
                    <a:pt x="1786" y="1401"/>
                  </a:cubicBezTo>
                  <a:cubicBezTo>
                    <a:pt x="1671" y="1401"/>
                    <a:pt x="1584" y="1315"/>
                    <a:pt x="1584" y="1203"/>
                  </a:cubicBezTo>
                  <a:lnTo>
                    <a:pt x="1584" y="1013"/>
                  </a:lnTo>
                  <a:cubicBezTo>
                    <a:pt x="1584" y="909"/>
                    <a:pt x="1674" y="815"/>
                    <a:pt x="1791" y="815"/>
                  </a:cubicBezTo>
                  <a:close/>
                  <a:moveTo>
                    <a:pt x="1021" y="1720"/>
                  </a:moveTo>
                  <a:cubicBezTo>
                    <a:pt x="1038" y="1720"/>
                    <a:pt x="1055" y="1722"/>
                    <a:pt x="1072" y="1727"/>
                  </a:cubicBezTo>
                  <a:cubicBezTo>
                    <a:pt x="1156" y="1739"/>
                    <a:pt x="1215" y="1834"/>
                    <a:pt x="1215" y="1918"/>
                  </a:cubicBezTo>
                  <a:lnTo>
                    <a:pt x="1215" y="2108"/>
                  </a:lnTo>
                  <a:cubicBezTo>
                    <a:pt x="1215" y="2203"/>
                    <a:pt x="1156" y="2287"/>
                    <a:pt x="1072" y="2310"/>
                  </a:cubicBezTo>
                  <a:cubicBezTo>
                    <a:pt x="1059" y="2313"/>
                    <a:pt x="1045" y="2314"/>
                    <a:pt x="1032" y="2314"/>
                  </a:cubicBezTo>
                  <a:cubicBezTo>
                    <a:pt x="918" y="2314"/>
                    <a:pt x="822" y="2225"/>
                    <a:pt x="822" y="2108"/>
                  </a:cubicBezTo>
                  <a:lnTo>
                    <a:pt x="822" y="1918"/>
                  </a:lnTo>
                  <a:cubicBezTo>
                    <a:pt x="822" y="1814"/>
                    <a:pt x="912" y="1720"/>
                    <a:pt x="1021" y="1720"/>
                  </a:cubicBezTo>
                  <a:close/>
                  <a:moveTo>
                    <a:pt x="1791" y="1720"/>
                  </a:moveTo>
                  <a:cubicBezTo>
                    <a:pt x="1808" y="1720"/>
                    <a:pt x="1827" y="1722"/>
                    <a:pt x="1846" y="1727"/>
                  </a:cubicBezTo>
                  <a:cubicBezTo>
                    <a:pt x="1929" y="1739"/>
                    <a:pt x="1989" y="1834"/>
                    <a:pt x="1989" y="1918"/>
                  </a:cubicBezTo>
                  <a:lnTo>
                    <a:pt x="1989" y="2108"/>
                  </a:lnTo>
                  <a:cubicBezTo>
                    <a:pt x="1989" y="2203"/>
                    <a:pt x="1929" y="2287"/>
                    <a:pt x="1846" y="2310"/>
                  </a:cubicBezTo>
                  <a:cubicBezTo>
                    <a:pt x="1831" y="2313"/>
                    <a:pt x="1817" y="2314"/>
                    <a:pt x="1802" y="2314"/>
                  </a:cubicBezTo>
                  <a:cubicBezTo>
                    <a:pt x="1680" y="2314"/>
                    <a:pt x="1584" y="2225"/>
                    <a:pt x="1584" y="2108"/>
                  </a:cubicBezTo>
                  <a:lnTo>
                    <a:pt x="1584" y="1918"/>
                  </a:lnTo>
                  <a:cubicBezTo>
                    <a:pt x="1584" y="1814"/>
                    <a:pt x="1674" y="1720"/>
                    <a:pt x="1791" y="1720"/>
                  </a:cubicBezTo>
                  <a:close/>
                  <a:moveTo>
                    <a:pt x="1032" y="2628"/>
                  </a:moveTo>
                  <a:cubicBezTo>
                    <a:pt x="1045" y="2628"/>
                    <a:pt x="1059" y="2629"/>
                    <a:pt x="1072" y="2632"/>
                  </a:cubicBezTo>
                  <a:cubicBezTo>
                    <a:pt x="1156" y="2644"/>
                    <a:pt x="1215" y="2739"/>
                    <a:pt x="1215" y="2822"/>
                  </a:cubicBezTo>
                  <a:lnTo>
                    <a:pt x="1215" y="3025"/>
                  </a:lnTo>
                  <a:cubicBezTo>
                    <a:pt x="1215" y="3108"/>
                    <a:pt x="1156" y="3203"/>
                    <a:pt x="1072" y="3215"/>
                  </a:cubicBezTo>
                  <a:cubicBezTo>
                    <a:pt x="1057" y="3218"/>
                    <a:pt x="1042" y="3219"/>
                    <a:pt x="1028" y="3219"/>
                  </a:cubicBezTo>
                  <a:cubicBezTo>
                    <a:pt x="915" y="3219"/>
                    <a:pt x="822" y="3141"/>
                    <a:pt x="822" y="3025"/>
                  </a:cubicBezTo>
                  <a:lnTo>
                    <a:pt x="822" y="2822"/>
                  </a:lnTo>
                  <a:cubicBezTo>
                    <a:pt x="822" y="2716"/>
                    <a:pt x="918" y="2628"/>
                    <a:pt x="1032" y="2628"/>
                  </a:cubicBezTo>
                  <a:close/>
                  <a:moveTo>
                    <a:pt x="1802" y="2628"/>
                  </a:moveTo>
                  <a:cubicBezTo>
                    <a:pt x="1817" y="2628"/>
                    <a:pt x="1831" y="2629"/>
                    <a:pt x="1846" y="2632"/>
                  </a:cubicBezTo>
                  <a:cubicBezTo>
                    <a:pt x="1929" y="2644"/>
                    <a:pt x="1989" y="2739"/>
                    <a:pt x="1989" y="2822"/>
                  </a:cubicBezTo>
                  <a:lnTo>
                    <a:pt x="1989" y="3025"/>
                  </a:lnTo>
                  <a:cubicBezTo>
                    <a:pt x="1989" y="3108"/>
                    <a:pt x="1929" y="3203"/>
                    <a:pt x="1846" y="3215"/>
                  </a:cubicBezTo>
                  <a:cubicBezTo>
                    <a:pt x="1830" y="3218"/>
                    <a:pt x="1814" y="3219"/>
                    <a:pt x="1798" y="3219"/>
                  </a:cubicBezTo>
                  <a:cubicBezTo>
                    <a:pt x="1677" y="3219"/>
                    <a:pt x="1584" y="3141"/>
                    <a:pt x="1584" y="3025"/>
                  </a:cubicBezTo>
                  <a:lnTo>
                    <a:pt x="1584" y="2822"/>
                  </a:lnTo>
                  <a:cubicBezTo>
                    <a:pt x="1584" y="2716"/>
                    <a:pt x="1680" y="2628"/>
                    <a:pt x="1802" y="2628"/>
                  </a:cubicBezTo>
                  <a:close/>
                  <a:moveTo>
                    <a:pt x="1382" y="1"/>
                  </a:moveTo>
                  <a:cubicBezTo>
                    <a:pt x="620" y="1"/>
                    <a:pt x="1" y="608"/>
                    <a:pt x="1" y="1370"/>
                  </a:cubicBezTo>
                  <a:lnTo>
                    <a:pt x="1" y="3215"/>
                  </a:lnTo>
                  <a:cubicBezTo>
                    <a:pt x="179" y="3287"/>
                    <a:pt x="405" y="3406"/>
                    <a:pt x="620" y="3584"/>
                  </a:cubicBezTo>
                  <a:cubicBezTo>
                    <a:pt x="977" y="3834"/>
                    <a:pt x="1251" y="4156"/>
                    <a:pt x="1394" y="4489"/>
                  </a:cubicBezTo>
                  <a:cubicBezTo>
                    <a:pt x="1560" y="4168"/>
                    <a:pt x="1810" y="3870"/>
                    <a:pt x="2144" y="3596"/>
                  </a:cubicBezTo>
                  <a:cubicBezTo>
                    <a:pt x="2370" y="3418"/>
                    <a:pt x="2584" y="3299"/>
                    <a:pt x="2763" y="3215"/>
                  </a:cubicBezTo>
                  <a:lnTo>
                    <a:pt x="2763" y="1370"/>
                  </a:lnTo>
                  <a:cubicBezTo>
                    <a:pt x="2763" y="608"/>
                    <a:pt x="2144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4410053" y="1681267"/>
              <a:ext cx="457139" cy="217672"/>
            </a:xfrm>
            <a:custGeom>
              <a:avLst/>
              <a:gdLst/>
              <a:ahLst/>
              <a:cxnLst/>
              <a:rect l="l" t="t" r="r" b="b"/>
              <a:pathLst>
                <a:path w="6502" h="3096" extrusionOk="0">
                  <a:moveTo>
                    <a:pt x="5263" y="0"/>
                  </a:moveTo>
                  <a:lnTo>
                    <a:pt x="5263" y="36"/>
                  </a:lnTo>
                  <a:lnTo>
                    <a:pt x="5311" y="405"/>
                  </a:lnTo>
                  <a:cubicBezTo>
                    <a:pt x="5322" y="560"/>
                    <a:pt x="5477" y="703"/>
                    <a:pt x="5644" y="703"/>
                  </a:cubicBezTo>
                  <a:lnTo>
                    <a:pt x="5680" y="703"/>
                  </a:lnTo>
                  <a:lnTo>
                    <a:pt x="5680" y="2429"/>
                  </a:lnTo>
                  <a:cubicBezTo>
                    <a:pt x="5680" y="2429"/>
                    <a:pt x="5549" y="2727"/>
                    <a:pt x="5382" y="2727"/>
                  </a:cubicBezTo>
                  <a:lnTo>
                    <a:pt x="3275" y="2727"/>
                  </a:lnTo>
                  <a:cubicBezTo>
                    <a:pt x="3358" y="2643"/>
                    <a:pt x="3429" y="2572"/>
                    <a:pt x="3513" y="2465"/>
                  </a:cubicBezTo>
                  <a:cubicBezTo>
                    <a:pt x="4013" y="1774"/>
                    <a:pt x="3810" y="715"/>
                    <a:pt x="3703" y="310"/>
                  </a:cubicBezTo>
                  <a:lnTo>
                    <a:pt x="3703" y="310"/>
                  </a:lnTo>
                  <a:cubicBezTo>
                    <a:pt x="3703" y="310"/>
                    <a:pt x="3691" y="310"/>
                    <a:pt x="3667" y="322"/>
                  </a:cubicBezTo>
                  <a:cubicBezTo>
                    <a:pt x="3667" y="322"/>
                    <a:pt x="3286" y="441"/>
                    <a:pt x="2917" y="727"/>
                  </a:cubicBezTo>
                  <a:cubicBezTo>
                    <a:pt x="2441" y="1084"/>
                    <a:pt x="2203" y="1536"/>
                    <a:pt x="2203" y="2048"/>
                  </a:cubicBezTo>
                  <a:cubicBezTo>
                    <a:pt x="2203" y="2155"/>
                    <a:pt x="2108" y="2251"/>
                    <a:pt x="2001" y="2251"/>
                  </a:cubicBezTo>
                  <a:cubicBezTo>
                    <a:pt x="1905" y="2251"/>
                    <a:pt x="1810" y="2155"/>
                    <a:pt x="1810" y="2048"/>
                  </a:cubicBezTo>
                  <a:cubicBezTo>
                    <a:pt x="1810" y="1536"/>
                    <a:pt x="1560" y="1072"/>
                    <a:pt x="1084" y="715"/>
                  </a:cubicBezTo>
                  <a:cubicBezTo>
                    <a:pt x="715" y="429"/>
                    <a:pt x="334" y="310"/>
                    <a:pt x="334" y="310"/>
                  </a:cubicBezTo>
                  <a:cubicBezTo>
                    <a:pt x="322" y="310"/>
                    <a:pt x="322" y="310"/>
                    <a:pt x="310" y="298"/>
                  </a:cubicBezTo>
                  <a:lnTo>
                    <a:pt x="310" y="298"/>
                  </a:lnTo>
                  <a:cubicBezTo>
                    <a:pt x="203" y="679"/>
                    <a:pt x="0" y="1739"/>
                    <a:pt x="500" y="2453"/>
                  </a:cubicBezTo>
                  <a:cubicBezTo>
                    <a:pt x="810" y="2894"/>
                    <a:pt x="1322" y="3096"/>
                    <a:pt x="2001" y="3096"/>
                  </a:cubicBezTo>
                  <a:lnTo>
                    <a:pt x="5382" y="3096"/>
                  </a:lnTo>
                  <a:cubicBezTo>
                    <a:pt x="5775" y="3096"/>
                    <a:pt x="6084" y="2393"/>
                    <a:pt x="6084" y="2393"/>
                  </a:cubicBezTo>
                  <a:lnTo>
                    <a:pt x="6084" y="667"/>
                  </a:lnTo>
                  <a:lnTo>
                    <a:pt x="6132" y="667"/>
                  </a:lnTo>
                  <a:cubicBezTo>
                    <a:pt x="6287" y="667"/>
                    <a:pt x="6442" y="536"/>
                    <a:pt x="6454" y="369"/>
                  </a:cubicBezTo>
                  <a:lnTo>
                    <a:pt x="6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4759131" y="1593874"/>
              <a:ext cx="126483" cy="63206"/>
            </a:xfrm>
            <a:custGeom>
              <a:avLst/>
              <a:gdLst/>
              <a:ahLst/>
              <a:cxnLst/>
              <a:rect l="l" t="t" r="r" b="b"/>
              <a:pathLst>
                <a:path w="1799" h="899" extrusionOk="0">
                  <a:moveTo>
                    <a:pt x="527" y="1"/>
                  </a:moveTo>
                  <a:cubicBezTo>
                    <a:pt x="417" y="1"/>
                    <a:pt x="334" y="78"/>
                    <a:pt x="334" y="184"/>
                  </a:cubicBezTo>
                  <a:lnTo>
                    <a:pt x="334" y="517"/>
                  </a:lnTo>
                  <a:lnTo>
                    <a:pt x="226" y="517"/>
                  </a:lnTo>
                  <a:cubicBezTo>
                    <a:pt x="143" y="517"/>
                    <a:pt x="48" y="577"/>
                    <a:pt x="36" y="684"/>
                  </a:cubicBezTo>
                  <a:cubicBezTo>
                    <a:pt x="0" y="803"/>
                    <a:pt x="107" y="898"/>
                    <a:pt x="226" y="898"/>
                  </a:cubicBezTo>
                  <a:lnTo>
                    <a:pt x="1596" y="898"/>
                  </a:lnTo>
                  <a:cubicBezTo>
                    <a:pt x="1679" y="898"/>
                    <a:pt x="1774" y="839"/>
                    <a:pt x="1786" y="743"/>
                  </a:cubicBezTo>
                  <a:cubicBezTo>
                    <a:pt x="1798" y="624"/>
                    <a:pt x="1715" y="517"/>
                    <a:pt x="1596" y="517"/>
                  </a:cubicBezTo>
                  <a:lnTo>
                    <a:pt x="1489" y="517"/>
                  </a:lnTo>
                  <a:lnTo>
                    <a:pt x="1489" y="207"/>
                  </a:lnTo>
                  <a:cubicBezTo>
                    <a:pt x="1489" y="112"/>
                    <a:pt x="1429" y="29"/>
                    <a:pt x="1346" y="5"/>
                  </a:cubicBezTo>
                  <a:cubicBezTo>
                    <a:pt x="1329" y="2"/>
                    <a:pt x="1313" y="1"/>
                    <a:pt x="1298" y="1"/>
                  </a:cubicBezTo>
                  <a:cubicBezTo>
                    <a:pt x="1182" y="1"/>
                    <a:pt x="1108" y="78"/>
                    <a:pt x="1108" y="184"/>
                  </a:cubicBezTo>
                  <a:lnTo>
                    <a:pt x="1108" y="517"/>
                  </a:lnTo>
                  <a:lnTo>
                    <a:pt x="715" y="517"/>
                  </a:lnTo>
                  <a:lnTo>
                    <a:pt x="715" y="207"/>
                  </a:lnTo>
                  <a:cubicBezTo>
                    <a:pt x="715" y="112"/>
                    <a:pt x="655" y="29"/>
                    <a:pt x="572" y="5"/>
                  </a:cubicBezTo>
                  <a:cubicBezTo>
                    <a:pt x="557" y="2"/>
                    <a:pt x="542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48"/>
          <p:cNvGrpSpPr/>
          <p:nvPr/>
        </p:nvGrpSpPr>
        <p:grpSpPr>
          <a:xfrm>
            <a:off x="7609276" y="3915175"/>
            <a:ext cx="409208" cy="404890"/>
            <a:chOff x="5813890" y="3960653"/>
            <a:chExt cx="466281" cy="461360"/>
          </a:xfrm>
        </p:grpSpPr>
        <p:sp>
          <p:nvSpPr>
            <p:cNvPr id="453" name="Google Shape;453;p48"/>
            <p:cNvSpPr/>
            <p:nvPr/>
          </p:nvSpPr>
          <p:spPr>
            <a:xfrm>
              <a:off x="5955349" y="3960653"/>
              <a:ext cx="27701" cy="36068"/>
            </a:xfrm>
            <a:custGeom>
              <a:avLst/>
              <a:gdLst/>
              <a:ahLst/>
              <a:cxnLst/>
              <a:rect l="l" t="t" r="r" b="b"/>
              <a:pathLst>
                <a:path w="394" h="513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513"/>
                  </a:lnTo>
                  <a:cubicBezTo>
                    <a:pt x="60" y="501"/>
                    <a:pt x="119" y="501"/>
                    <a:pt x="191" y="501"/>
                  </a:cubicBezTo>
                  <a:cubicBezTo>
                    <a:pt x="250" y="501"/>
                    <a:pt x="334" y="501"/>
                    <a:pt x="393" y="513"/>
                  </a:cubicBezTo>
                  <a:lnTo>
                    <a:pt x="393" y="191"/>
                  </a:lnTo>
                  <a:cubicBezTo>
                    <a:pt x="393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5854036" y="4001291"/>
              <a:ext cx="39443" cy="39021"/>
            </a:xfrm>
            <a:custGeom>
              <a:avLst/>
              <a:gdLst/>
              <a:ahLst/>
              <a:cxnLst/>
              <a:rect l="l" t="t" r="r" b="b"/>
              <a:pathLst>
                <a:path w="561" h="555" extrusionOk="0">
                  <a:moveTo>
                    <a:pt x="204" y="0"/>
                  </a:moveTo>
                  <a:cubicBezTo>
                    <a:pt x="155" y="0"/>
                    <a:pt x="108" y="18"/>
                    <a:pt x="72" y="54"/>
                  </a:cubicBezTo>
                  <a:cubicBezTo>
                    <a:pt x="1" y="137"/>
                    <a:pt x="1" y="256"/>
                    <a:pt x="72" y="328"/>
                  </a:cubicBezTo>
                  <a:lnTo>
                    <a:pt x="298" y="554"/>
                  </a:lnTo>
                  <a:cubicBezTo>
                    <a:pt x="370" y="447"/>
                    <a:pt x="477" y="352"/>
                    <a:pt x="560" y="280"/>
                  </a:cubicBezTo>
                  <a:lnTo>
                    <a:pt x="346" y="54"/>
                  </a:lnTo>
                  <a:cubicBezTo>
                    <a:pt x="304" y="18"/>
                    <a:pt x="254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5813890" y="4100496"/>
              <a:ext cx="36068" cy="27701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03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512" y="393"/>
                  </a:lnTo>
                  <a:cubicBezTo>
                    <a:pt x="500" y="334"/>
                    <a:pt x="500" y="274"/>
                    <a:pt x="500" y="191"/>
                  </a:cubicBezTo>
                  <a:cubicBezTo>
                    <a:pt x="500" y="131"/>
                    <a:pt x="500" y="72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>
              <a:off x="5854036" y="4188381"/>
              <a:ext cx="39443" cy="38599"/>
            </a:xfrm>
            <a:custGeom>
              <a:avLst/>
              <a:gdLst/>
              <a:ahLst/>
              <a:cxnLst/>
              <a:rect l="l" t="t" r="r" b="b"/>
              <a:pathLst>
                <a:path w="561" h="549" extrusionOk="0">
                  <a:moveTo>
                    <a:pt x="298" y="0"/>
                  </a:moveTo>
                  <a:lnTo>
                    <a:pt x="72" y="227"/>
                  </a:lnTo>
                  <a:cubicBezTo>
                    <a:pt x="1" y="298"/>
                    <a:pt x="1" y="417"/>
                    <a:pt x="72" y="489"/>
                  </a:cubicBezTo>
                  <a:cubicBezTo>
                    <a:pt x="120" y="536"/>
                    <a:pt x="167" y="548"/>
                    <a:pt x="203" y="548"/>
                  </a:cubicBezTo>
                  <a:cubicBezTo>
                    <a:pt x="251" y="548"/>
                    <a:pt x="310" y="536"/>
                    <a:pt x="346" y="489"/>
                  </a:cubicBezTo>
                  <a:lnTo>
                    <a:pt x="560" y="274"/>
                  </a:lnTo>
                  <a:cubicBezTo>
                    <a:pt x="477" y="191"/>
                    <a:pt x="382" y="108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5955349" y="4232745"/>
              <a:ext cx="27701" cy="36068"/>
            </a:xfrm>
            <a:custGeom>
              <a:avLst/>
              <a:gdLst/>
              <a:ahLst/>
              <a:cxnLst/>
              <a:rect l="l" t="t" r="r" b="b"/>
              <a:pathLst>
                <a:path w="394" h="513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429"/>
                    <a:pt x="96" y="512"/>
                    <a:pt x="191" y="512"/>
                  </a:cubicBezTo>
                  <a:cubicBezTo>
                    <a:pt x="298" y="512"/>
                    <a:pt x="393" y="429"/>
                    <a:pt x="393" y="322"/>
                  </a:cubicBezTo>
                  <a:lnTo>
                    <a:pt x="393" y="0"/>
                  </a:lnTo>
                  <a:cubicBezTo>
                    <a:pt x="334" y="12"/>
                    <a:pt x="250" y="12"/>
                    <a:pt x="191" y="12"/>
                  </a:cubicBezTo>
                  <a:cubicBezTo>
                    <a:pt x="131" y="12"/>
                    <a:pt x="60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6043234" y="4188381"/>
              <a:ext cx="40216" cy="38599"/>
            </a:xfrm>
            <a:custGeom>
              <a:avLst/>
              <a:gdLst/>
              <a:ahLst/>
              <a:cxnLst/>
              <a:rect l="l" t="t" r="r" b="b"/>
              <a:pathLst>
                <a:path w="572" h="549" extrusionOk="0">
                  <a:moveTo>
                    <a:pt x="274" y="0"/>
                  </a:moveTo>
                  <a:cubicBezTo>
                    <a:pt x="191" y="108"/>
                    <a:pt x="96" y="191"/>
                    <a:pt x="0" y="274"/>
                  </a:cubicBezTo>
                  <a:lnTo>
                    <a:pt x="227" y="489"/>
                  </a:lnTo>
                  <a:cubicBezTo>
                    <a:pt x="274" y="536"/>
                    <a:pt x="310" y="548"/>
                    <a:pt x="358" y="548"/>
                  </a:cubicBezTo>
                  <a:cubicBezTo>
                    <a:pt x="405" y="548"/>
                    <a:pt x="465" y="536"/>
                    <a:pt x="489" y="489"/>
                  </a:cubicBezTo>
                  <a:cubicBezTo>
                    <a:pt x="572" y="417"/>
                    <a:pt x="572" y="298"/>
                    <a:pt x="489" y="22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6088442" y="4101340"/>
              <a:ext cx="35224" cy="27701"/>
            </a:xfrm>
            <a:custGeom>
              <a:avLst/>
              <a:gdLst/>
              <a:ahLst/>
              <a:cxnLst/>
              <a:rect l="l" t="t" r="r" b="b"/>
              <a:pathLst>
                <a:path w="501" h="394" extrusionOk="0">
                  <a:moveTo>
                    <a:pt x="0" y="0"/>
                  </a:moveTo>
                  <a:cubicBezTo>
                    <a:pt x="0" y="60"/>
                    <a:pt x="12" y="119"/>
                    <a:pt x="12" y="203"/>
                  </a:cubicBezTo>
                  <a:cubicBezTo>
                    <a:pt x="12" y="262"/>
                    <a:pt x="12" y="322"/>
                    <a:pt x="0" y="393"/>
                  </a:cubicBezTo>
                  <a:lnTo>
                    <a:pt x="310" y="393"/>
                  </a:lnTo>
                  <a:cubicBezTo>
                    <a:pt x="417" y="393"/>
                    <a:pt x="500" y="298"/>
                    <a:pt x="500" y="203"/>
                  </a:cubicBezTo>
                  <a:cubicBezTo>
                    <a:pt x="489" y="84"/>
                    <a:pt x="417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>
              <a:off x="6043234" y="4001291"/>
              <a:ext cx="40216" cy="39021"/>
            </a:xfrm>
            <a:custGeom>
              <a:avLst/>
              <a:gdLst/>
              <a:ahLst/>
              <a:cxnLst/>
              <a:rect l="l" t="t" r="r" b="b"/>
              <a:pathLst>
                <a:path w="572" h="555" extrusionOk="0">
                  <a:moveTo>
                    <a:pt x="358" y="0"/>
                  </a:moveTo>
                  <a:cubicBezTo>
                    <a:pt x="310" y="0"/>
                    <a:pt x="262" y="18"/>
                    <a:pt x="227" y="54"/>
                  </a:cubicBezTo>
                  <a:lnTo>
                    <a:pt x="0" y="280"/>
                  </a:lnTo>
                  <a:cubicBezTo>
                    <a:pt x="108" y="352"/>
                    <a:pt x="191" y="459"/>
                    <a:pt x="274" y="554"/>
                  </a:cubicBezTo>
                  <a:lnTo>
                    <a:pt x="489" y="328"/>
                  </a:lnTo>
                  <a:cubicBezTo>
                    <a:pt x="572" y="256"/>
                    <a:pt x="572" y="137"/>
                    <a:pt x="489" y="54"/>
                  </a:cubicBezTo>
                  <a:cubicBezTo>
                    <a:pt x="453" y="18"/>
                    <a:pt x="405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5954506" y="4263751"/>
              <a:ext cx="302252" cy="158262"/>
            </a:xfrm>
            <a:custGeom>
              <a:avLst/>
              <a:gdLst/>
              <a:ahLst/>
              <a:cxnLst/>
              <a:rect l="l" t="t" r="r" b="b"/>
              <a:pathLst>
                <a:path w="4299" h="2251" extrusionOk="0">
                  <a:moveTo>
                    <a:pt x="2584" y="0"/>
                  </a:moveTo>
                  <a:lnTo>
                    <a:pt x="2667" y="750"/>
                  </a:lnTo>
                  <a:cubicBezTo>
                    <a:pt x="2691" y="964"/>
                    <a:pt x="2882" y="1143"/>
                    <a:pt x="3108" y="1143"/>
                  </a:cubicBezTo>
                  <a:lnTo>
                    <a:pt x="3227" y="1143"/>
                  </a:lnTo>
                  <a:lnTo>
                    <a:pt x="3227" y="1560"/>
                  </a:lnTo>
                  <a:cubicBezTo>
                    <a:pt x="3227" y="1726"/>
                    <a:pt x="3096" y="1881"/>
                    <a:pt x="2929" y="1881"/>
                  </a:cubicBezTo>
                  <a:lnTo>
                    <a:pt x="822" y="1881"/>
                  </a:lnTo>
                  <a:cubicBezTo>
                    <a:pt x="584" y="1881"/>
                    <a:pt x="381" y="1667"/>
                    <a:pt x="381" y="1429"/>
                  </a:cubicBezTo>
                  <a:lnTo>
                    <a:pt x="381" y="417"/>
                  </a:lnTo>
                  <a:cubicBezTo>
                    <a:pt x="322" y="429"/>
                    <a:pt x="250" y="452"/>
                    <a:pt x="191" y="452"/>
                  </a:cubicBezTo>
                  <a:cubicBezTo>
                    <a:pt x="119" y="452"/>
                    <a:pt x="60" y="429"/>
                    <a:pt x="0" y="417"/>
                  </a:cubicBezTo>
                  <a:lnTo>
                    <a:pt x="0" y="1417"/>
                  </a:lnTo>
                  <a:cubicBezTo>
                    <a:pt x="0" y="1881"/>
                    <a:pt x="369" y="2250"/>
                    <a:pt x="822" y="2250"/>
                  </a:cubicBezTo>
                  <a:lnTo>
                    <a:pt x="2965" y="2250"/>
                  </a:lnTo>
                  <a:cubicBezTo>
                    <a:pt x="3334" y="2250"/>
                    <a:pt x="3644" y="1941"/>
                    <a:pt x="3644" y="1560"/>
                  </a:cubicBezTo>
                  <a:lnTo>
                    <a:pt x="3644" y="1143"/>
                  </a:lnTo>
                  <a:lnTo>
                    <a:pt x="3763" y="1143"/>
                  </a:lnTo>
                  <a:cubicBezTo>
                    <a:pt x="4001" y="1143"/>
                    <a:pt x="4191" y="964"/>
                    <a:pt x="4215" y="750"/>
                  </a:cubicBezTo>
                  <a:lnTo>
                    <a:pt x="42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>
              <a:off x="6116917" y="4154914"/>
              <a:ext cx="163254" cy="80432"/>
            </a:xfrm>
            <a:custGeom>
              <a:avLst/>
              <a:gdLst/>
              <a:ahLst/>
              <a:cxnLst/>
              <a:rect l="l" t="t" r="r" b="b"/>
              <a:pathLst>
                <a:path w="2322" h="1144" extrusionOk="0">
                  <a:moveTo>
                    <a:pt x="726" y="0"/>
                  </a:moveTo>
                  <a:cubicBezTo>
                    <a:pt x="619" y="0"/>
                    <a:pt x="536" y="95"/>
                    <a:pt x="536" y="191"/>
                  </a:cubicBezTo>
                  <a:lnTo>
                    <a:pt x="536" y="762"/>
                  </a:lnTo>
                  <a:lnTo>
                    <a:pt x="191" y="762"/>
                  </a:lnTo>
                  <a:cubicBezTo>
                    <a:pt x="84" y="762"/>
                    <a:pt x="0" y="846"/>
                    <a:pt x="0" y="953"/>
                  </a:cubicBezTo>
                  <a:cubicBezTo>
                    <a:pt x="0" y="1060"/>
                    <a:pt x="84" y="1143"/>
                    <a:pt x="191" y="1143"/>
                  </a:cubicBezTo>
                  <a:lnTo>
                    <a:pt x="2119" y="1143"/>
                  </a:lnTo>
                  <a:cubicBezTo>
                    <a:pt x="2227" y="1143"/>
                    <a:pt x="2322" y="1060"/>
                    <a:pt x="2322" y="953"/>
                  </a:cubicBezTo>
                  <a:cubicBezTo>
                    <a:pt x="2298" y="846"/>
                    <a:pt x="2215" y="762"/>
                    <a:pt x="2108" y="762"/>
                  </a:cubicBezTo>
                  <a:lnTo>
                    <a:pt x="1750" y="762"/>
                  </a:lnTo>
                  <a:lnTo>
                    <a:pt x="1750" y="215"/>
                  </a:lnTo>
                  <a:cubicBezTo>
                    <a:pt x="1750" y="107"/>
                    <a:pt x="1667" y="12"/>
                    <a:pt x="1560" y="12"/>
                  </a:cubicBezTo>
                  <a:cubicBezTo>
                    <a:pt x="1453" y="12"/>
                    <a:pt x="1369" y="107"/>
                    <a:pt x="1369" y="215"/>
                  </a:cubicBezTo>
                  <a:lnTo>
                    <a:pt x="1369" y="762"/>
                  </a:lnTo>
                  <a:lnTo>
                    <a:pt x="917" y="762"/>
                  </a:lnTo>
                  <a:lnTo>
                    <a:pt x="917" y="191"/>
                  </a:lnTo>
                  <a:cubicBezTo>
                    <a:pt x="917" y="95"/>
                    <a:pt x="834" y="0"/>
                    <a:pt x="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>
              <a:off x="5876675" y="4021821"/>
              <a:ext cx="184206" cy="184206"/>
            </a:xfrm>
            <a:custGeom>
              <a:avLst/>
              <a:gdLst/>
              <a:ahLst/>
              <a:cxnLst/>
              <a:rect l="l" t="t" r="r" b="b"/>
              <a:pathLst>
                <a:path w="2620" h="2620" extrusionOk="0">
                  <a:moveTo>
                    <a:pt x="1541" y="641"/>
                  </a:moveTo>
                  <a:cubicBezTo>
                    <a:pt x="1597" y="641"/>
                    <a:pt x="1655" y="662"/>
                    <a:pt x="1703" y="703"/>
                  </a:cubicBezTo>
                  <a:cubicBezTo>
                    <a:pt x="1774" y="774"/>
                    <a:pt x="1738" y="893"/>
                    <a:pt x="1667" y="976"/>
                  </a:cubicBezTo>
                  <a:lnTo>
                    <a:pt x="1465" y="1131"/>
                  </a:lnTo>
                  <a:lnTo>
                    <a:pt x="1703" y="1131"/>
                  </a:lnTo>
                  <a:cubicBezTo>
                    <a:pt x="1774" y="1131"/>
                    <a:pt x="1846" y="1179"/>
                    <a:pt x="1881" y="1250"/>
                  </a:cubicBezTo>
                  <a:cubicBezTo>
                    <a:pt x="1929" y="1346"/>
                    <a:pt x="1893" y="1429"/>
                    <a:pt x="1834" y="1476"/>
                  </a:cubicBezTo>
                  <a:lnTo>
                    <a:pt x="1226" y="2012"/>
                  </a:lnTo>
                  <a:cubicBezTo>
                    <a:pt x="1191" y="2048"/>
                    <a:pt x="1155" y="2060"/>
                    <a:pt x="1107" y="2060"/>
                  </a:cubicBezTo>
                  <a:cubicBezTo>
                    <a:pt x="1048" y="2060"/>
                    <a:pt x="1000" y="2048"/>
                    <a:pt x="953" y="2000"/>
                  </a:cubicBezTo>
                  <a:cubicBezTo>
                    <a:pt x="881" y="1929"/>
                    <a:pt x="893" y="1810"/>
                    <a:pt x="976" y="1727"/>
                  </a:cubicBezTo>
                  <a:lnTo>
                    <a:pt x="1215" y="1524"/>
                  </a:lnTo>
                  <a:lnTo>
                    <a:pt x="929" y="1524"/>
                  </a:lnTo>
                  <a:cubicBezTo>
                    <a:pt x="857" y="1524"/>
                    <a:pt x="798" y="1488"/>
                    <a:pt x="750" y="1417"/>
                  </a:cubicBezTo>
                  <a:cubicBezTo>
                    <a:pt x="703" y="1334"/>
                    <a:pt x="738" y="1238"/>
                    <a:pt x="798" y="1179"/>
                  </a:cubicBezTo>
                  <a:lnTo>
                    <a:pt x="1429" y="679"/>
                  </a:lnTo>
                  <a:cubicBezTo>
                    <a:pt x="1460" y="653"/>
                    <a:pt x="1499" y="641"/>
                    <a:pt x="1541" y="641"/>
                  </a:cubicBezTo>
                  <a:close/>
                  <a:moveTo>
                    <a:pt x="1310" y="0"/>
                  </a:moveTo>
                  <a:cubicBezTo>
                    <a:pt x="583" y="0"/>
                    <a:pt x="0" y="595"/>
                    <a:pt x="0" y="1310"/>
                  </a:cubicBezTo>
                  <a:cubicBezTo>
                    <a:pt x="0" y="2048"/>
                    <a:pt x="595" y="2619"/>
                    <a:pt x="1310" y="2619"/>
                  </a:cubicBezTo>
                  <a:cubicBezTo>
                    <a:pt x="2024" y="2619"/>
                    <a:pt x="2619" y="2024"/>
                    <a:pt x="2619" y="1310"/>
                  </a:cubicBezTo>
                  <a:cubicBezTo>
                    <a:pt x="2619" y="595"/>
                    <a:pt x="2024" y="0"/>
                    <a:pt x="1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48"/>
          <p:cNvGrpSpPr/>
          <p:nvPr/>
        </p:nvGrpSpPr>
        <p:grpSpPr>
          <a:xfrm>
            <a:off x="4342587" y="2507490"/>
            <a:ext cx="458828" cy="462132"/>
            <a:chOff x="5756941" y="3392283"/>
            <a:chExt cx="458828" cy="462132"/>
          </a:xfrm>
        </p:grpSpPr>
        <p:sp>
          <p:nvSpPr>
            <p:cNvPr id="465" name="Google Shape;465;p48"/>
            <p:cNvSpPr/>
            <p:nvPr/>
          </p:nvSpPr>
          <p:spPr>
            <a:xfrm>
              <a:off x="6018134" y="3478903"/>
              <a:ext cx="197634" cy="375512"/>
            </a:xfrm>
            <a:custGeom>
              <a:avLst/>
              <a:gdLst/>
              <a:ahLst/>
              <a:cxnLst/>
              <a:rect l="l" t="t" r="r" b="b"/>
              <a:pathLst>
                <a:path w="2811" h="5341" extrusionOk="0">
                  <a:moveTo>
                    <a:pt x="2535" y="1"/>
                  </a:moveTo>
                  <a:cubicBezTo>
                    <a:pt x="2516" y="1"/>
                    <a:pt x="2497" y="3"/>
                    <a:pt x="2477" y="7"/>
                  </a:cubicBezTo>
                  <a:cubicBezTo>
                    <a:pt x="2334" y="31"/>
                    <a:pt x="2251" y="150"/>
                    <a:pt x="2251" y="281"/>
                  </a:cubicBezTo>
                  <a:lnTo>
                    <a:pt x="2251" y="2329"/>
                  </a:lnTo>
                  <a:cubicBezTo>
                    <a:pt x="2251" y="2531"/>
                    <a:pt x="2024" y="2769"/>
                    <a:pt x="1881" y="2924"/>
                  </a:cubicBezTo>
                  <a:lnTo>
                    <a:pt x="1369" y="3424"/>
                  </a:lnTo>
                  <a:cubicBezTo>
                    <a:pt x="1334" y="3460"/>
                    <a:pt x="1286" y="3478"/>
                    <a:pt x="1238" y="3478"/>
                  </a:cubicBezTo>
                  <a:cubicBezTo>
                    <a:pt x="1191" y="3478"/>
                    <a:pt x="1143" y="3460"/>
                    <a:pt x="1108" y="3424"/>
                  </a:cubicBezTo>
                  <a:cubicBezTo>
                    <a:pt x="1024" y="3353"/>
                    <a:pt x="1024" y="3233"/>
                    <a:pt x="1108" y="3150"/>
                  </a:cubicBezTo>
                  <a:lnTo>
                    <a:pt x="1608" y="2650"/>
                  </a:lnTo>
                  <a:cubicBezTo>
                    <a:pt x="1774" y="2483"/>
                    <a:pt x="1774" y="2233"/>
                    <a:pt x="1608" y="2067"/>
                  </a:cubicBezTo>
                  <a:cubicBezTo>
                    <a:pt x="1596" y="2049"/>
                    <a:pt x="1569" y="2040"/>
                    <a:pt x="1541" y="2040"/>
                  </a:cubicBezTo>
                  <a:cubicBezTo>
                    <a:pt x="1512" y="2040"/>
                    <a:pt x="1483" y="2049"/>
                    <a:pt x="1465" y="2067"/>
                  </a:cubicBezTo>
                  <a:lnTo>
                    <a:pt x="357" y="3174"/>
                  </a:lnTo>
                  <a:cubicBezTo>
                    <a:pt x="155" y="3400"/>
                    <a:pt x="36" y="3698"/>
                    <a:pt x="0" y="3995"/>
                  </a:cubicBezTo>
                  <a:lnTo>
                    <a:pt x="0" y="5341"/>
                  </a:lnTo>
                  <a:lnTo>
                    <a:pt x="1167" y="5341"/>
                  </a:lnTo>
                  <a:lnTo>
                    <a:pt x="1167" y="4638"/>
                  </a:lnTo>
                  <a:lnTo>
                    <a:pt x="2560" y="3245"/>
                  </a:lnTo>
                  <a:cubicBezTo>
                    <a:pt x="2715" y="3079"/>
                    <a:pt x="2798" y="2876"/>
                    <a:pt x="2810" y="2662"/>
                  </a:cubicBezTo>
                  <a:lnTo>
                    <a:pt x="2810" y="281"/>
                  </a:lnTo>
                  <a:cubicBezTo>
                    <a:pt x="2810" y="122"/>
                    <a:pt x="2688" y="1"/>
                    <a:pt x="2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5756941" y="3479325"/>
              <a:ext cx="196791" cy="375091"/>
            </a:xfrm>
            <a:custGeom>
              <a:avLst/>
              <a:gdLst/>
              <a:ahLst/>
              <a:cxnLst/>
              <a:rect l="l" t="t" r="r" b="b"/>
              <a:pathLst>
                <a:path w="2799" h="5335" extrusionOk="0">
                  <a:moveTo>
                    <a:pt x="274" y="1"/>
                  </a:moveTo>
                  <a:cubicBezTo>
                    <a:pt x="120" y="1"/>
                    <a:pt x="0" y="120"/>
                    <a:pt x="0" y="263"/>
                  </a:cubicBezTo>
                  <a:lnTo>
                    <a:pt x="0" y="2656"/>
                  </a:lnTo>
                  <a:cubicBezTo>
                    <a:pt x="12" y="2870"/>
                    <a:pt x="84" y="3073"/>
                    <a:pt x="251" y="3239"/>
                  </a:cubicBezTo>
                  <a:lnTo>
                    <a:pt x="1632" y="4644"/>
                  </a:lnTo>
                  <a:lnTo>
                    <a:pt x="1632" y="5335"/>
                  </a:lnTo>
                  <a:lnTo>
                    <a:pt x="2798" y="5335"/>
                  </a:lnTo>
                  <a:lnTo>
                    <a:pt x="2798" y="3989"/>
                  </a:lnTo>
                  <a:cubicBezTo>
                    <a:pt x="2763" y="3692"/>
                    <a:pt x="2644" y="3394"/>
                    <a:pt x="2441" y="3168"/>
                  </a:cubicBezTo>
                  <a:lnTo>
                    <a:pt x="1334" y="2061"/>
                  </a:lnTo>
                  <a:cubicBezTo>
                    <a:pt x="1310" y="2043"/>
                    <a:pt x="1280" y="2034"/>
                    <a:pt x="1254" y="2034"/>
                  </a:cubicBezTo>
                  <a:cubicBezTo>
                    <a:pt x="1227" y="2034"/>
                    <a:pt x="1203" y="2043"/>
                    <a:pt x="1191" y="2061"/>
                  </a:cubicBezTo>
                  <a:cubicBezTo>
                    <a:pt x="1024" y="2227"/>
                    <a:pt x="1024" y="2477"/>
                    <a:pt x="1191" y="2644"/>
                  </a:cubicBezTo>
                  <a:lnTo>
                    <a:pt x="1691" y="3144"/>
                  </a:lnTo>
                  <a:cubicBezTo>
                    <a:pt x="1763" y="3227"/>
                    <a:pt x="1763" y="3347"/>
                    <a:pt x="1691" y="3418"/>
                  </a:cubicBezTo>
                  <a:cubicBezTo>
                    <a:pt x="1655" y="3454"/>
                    <a:pt x="1608" y="3472"/>
                    <a:pt x="1560" y="3472"/>
                  </a:cubicBezTo>
                  <a:cubicBezTo>
                    <a:pt x="1513" y="3472"/>
                    <a:pt x="1465" y="3454"/>
                    <a:pt x="1429" y="3418"/>
                  </a:cubicBezTo>
                  <a:lnTo>
                    <a:pt x="917" y="2918"/>
                  </a:lnTo>
                  <a:cubicBezTo>
                    <a:pt x="774" y="2763"/>
                    <a:pt x="548" y="2525"/>
                    <a:pt x="548" y="2323"/>
                  </a:cubicBezTo>
                  <a:lnTo>
                    <a:pt x="548" y="275"/>
                  </a:lnTo>
                  <a:cubicBezTo>
                    <a:pt x="548" y="132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>
              <a:off x="6029806" y="3540493"/>
              <a:ext cx="84650" cy="40216"/>
            </a:xfrm>
            <a:custGeom>
              <a:avLst/>
              <a:gdLst/>
              <a:ahLst/>
              <a:cxnLst/>
              <a:rect l="l" t="t" r="r" b="b"/>
              <a:pathLst>
                <a:path w="1204" h="572" extrusionOk="0">
                  <a:moveTo>
                    <a:pt x="287" y="0"/>
                  </a:moveTo>
                  <a:cubicBezTo>
                    <a:pt x="120" y="0"/>
                    <a:pt x="1" y="119"/>
                    <a:pt x="1" y="286"/>
                  </a:cubicBezTo>
                  <a:cubicBezTo>
                    <a:pt x="1" y="441"/>
                    <a:pt x="132" y="572"/>
                    <a:pt x="287" y="572"/>
                  </a:cubicBezTo>
                  <a:lnTo>
                    <a:pt x="1025" y="572"/>
                  </a:lnTo>
                  <a:cubicBezTo>
                    <a:pt x="1120" y="393"/>
                    <a:pt x="1180" y="214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>
              <a:off x="5856567" y="3392283"/>
              <a:ext cx="257888" cy="260419"/>
            </a:xfrm>
            <a:custGeom>
              <a:avLst/>
              <a:gdLst/>
              <a:ahLst/>
              <a:cxnLst/>
              <a:rect l="l" t="t" r="r" b="b"/>
              <a:pathLst>
                <a:path w="3668" h="3704" extrusionOk="0">
                  <a:moveTo>
                    <a:pt x="1822" y="1"/>
                  </a:moveTo>
                  <a:cubicBezTo>
                    <a:pt x="1215" y="1"/>
                    <a:pt x="667" y="298"/>
                    <a:pt x="334" y="763"/>
                  </a:cubicBezTo>
                  <a:lnTo>
                    <a:pt x="1108" y="763"/>
                  </a:lnTo>
                  <a:cubicBezTo>
                    <a:pt x="1477" y="763"/>
                    <a:pt x="1774" y="1036"/>
                    <a:pt x="1786" y="1406"/>
                  </a:cubicBezTo>
                  <a:cubicBezTo>
                    <a:pt x="1810" y="1787"/>
                    <a:pt x="1489" y="2096"/>
                    <a:pt x="1120" y="2096"/>
                  </a:cubicBezTo>
                  <a:lnTo>
                    <a:pt x="0" y="2096"/>
                  </a:lnTo>
                  <a:cubicBezTo>
                    <a:pt x="119" y="3001"/>
                    <a:pt x="893" y="3703"/>
                    <a:pt x="1834" y="3703"/>
                  </a:cubicBezTo>
                  <a:cubicBezTo>
                    <a:pt x="2405" y="3703"/>
                    <a:pt x="2894" y="3453"/>
                    <a:pt x="3239" y="3061"/>
                  </a:cubicBezTo>
                  <a:lnTo>
                    <a:pt x="2751" y="3061"/>
                  </a:lnTo>
                  <a:lnTo>
                    <a:pt x="2751" y="3049"/>
                  </a:lnTo>
                  <a:cubicBezTo>
                    <a:pt x="2370" y="3049"/>
                    <a:pt x="2072" y="2763"/>
                    <a:pt x="2060" y="2394"/>
                  </a:cubicBezTo>
                  <a:cubicBezTo>
                    <a:pt x="2048" y="2025"/>
                    <a:pt x="2358" y="1703"/>
                    <a:pt x="2727" y="1703"/>
                  </a:cubicBezTo>
                  <a:lnTo>
                    <a:pt x="3667" y="1703"/>
                  </a:lnTo>
                  <a:cubicBezTo>
                    <a:pt x="3608" y="739"/>
                    <a:pt x="2810" y="1"/>
                    <a:pt x="1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>
              <a:off x="5855723" y="3472645"/>
              <a:ext cx="99696" cy="40286"/>
            </a:xfrm>
            <a:custGeom>
              <a:avLst/>
              <a:gdLst/>
              <a:ahLst/>
              <a:cxnLst/>
              <a:rect l="l" t="t" r="r" b="b"/>
              <a:pathLst>
                <a:path w="1418" h="573" extrusionOk="0">
                  <a:moveTo>
                    <a:pt x="131" y="1"/>
                  </a:moveTo>
                  <a:cubicBezTo>
                    <a:pt x="60" y="179"/>
                    <a:pt x="12" y="370"/>
                    <a:pt x="0" y="572"/>
                  </a:cubicBezTo>
                  <a:lnTo>
                    <a:pt x="1132" y="572"/>
                  </a:lnTo>
                  <a:cubicBezTo>
                    <a:pt x="1286" y="560"/>
                    <a:pt x="1417" y="453"/>
                    <a:pt x="1417" y="286"/>
                  </a:cubicBezTo>
                  <a:cubicBezTo>
                    <a:pt x="1417" y="132"/>
                    <a:pt x="1286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Gráfico 35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24C44372-DD8A-45DE-A15B-D2EBEDF4E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/>
          <p:nvPr/>
        </p:nvSpPr>
        <p:spPr>
          <a:xfrm>
            <a:off x="5219381" y="3136288"/>
            <a:ext cx="23745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3"/>
          <p:cNvSpPr/>
          <p:nvPr/>
        </p:nvSpPr>
        <p:spPr>
          <a:xfrm>
            <a:off x="1552219" y="3136288"/>
            <a:ext cx="23745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3"/>
          <p:cNvSpPr txBox="1">
            <a:spLocks noGrp="1"/>
          </p:cNvSpPr>
          <p:nvPr>
            <p:ph type="subTitle" idx="1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Energía que aprovecha el movimiento del agua para generar energía</a:t>
            </a:r>
            <a:endParaRPr dirty="0"/>
          </a:p>
        </p:txBody>
      </p:sp>
      <p:sp>
        <p:nvSpPr>
          <p:cNvPr id="553" name="Google Shape;553;p53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Ejemplos de Energías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554" name="Google Shape;554;p53"/>
          <p:cNvSpPr txBox="1">
            <a:spLocks noGrp="1"/>
          </p:cNvSpPr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Hidráulica</a:t>
            </a:r>
            <a:endParaRPr dirty="0"/>
          </a:p>
        </p:txBody>
      </p:sp>
      <p:sp>
        <p:nvSpPr>
          <p:cNvPr id="555" name="Google Shape;555;p53"/>
          <p:cNvSpPr txBox="1">
            <a:spLocks noGrp="1"/>
          </p:cNvSpPr>
          <p:nvPr>
            <p:ph type="title" idx="2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Eólica</a:t>
            </a:r>
            <a:endParaRPr dirty="0"/>
          </a:p>
        </p:txBody>
      </p:sp>
      <p:sp>
        <p:nvSpPr>
          <p:cNvPr id="556" name="Google Shape;556;p53"/>
          <p:cNvSpPr txBox="1">
            <a:spLocks noGrp="1"/>
          </p:cNvSpPr>
          <p:nvPr>
            <p:ph type="subTitle" idx="3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Energía que se produce gracias al movimiento del viento</a:t>
            </a:r>
            <a:endParaRPr dirty="0"/>
          </a:p>
        </p:txBody>
      </p:sp>
      <p:pic>
        <p:nvPicPr>
          <p:cNvPr id="9" name="Gráfico 8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8C3DF2B0-CE9A-4EAD-AD10-684D0127D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>
            <a:spLocks noGrp="1"/>
          </p:cNvSpPr>
          <p:nvPr>
            <p:ph type="title"/>
          </p:nvPr>
        </p:nvSpPr>
        <p:spPr>
          <a:xfrm>
            <a:off x="946488" y="1007796"/>
            <a:ext cx="47879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Modern Love Caps" panose="04070805081001020A01" pitchFamily="82" charset="0"/>
              </a:rPr>
              <a:t>Inicios de medios alternativos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384" name="Google Shape;384;p44"/>
          <p:cNvSpPr txBox="1">
            <a:spLocks noGrp="1"/>
          </p:cNvSpPr>
          <p:nvPr>
            <p:ph type="subTitle" idx="1"/>
          </p:nvPr>
        </p:nvSpPr>
        <p:spPr>
          <a:xfrm>
            <a:off x="1048088" y="1629067"/>
            <a:ext cx="4584700" cy="9846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dirty="0">
                <a:effectLst/>
                <a:latin typeface="Syn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Una energía alternativa es aquella que no provenga de los combustibles fósiles (no renovables)</a:t>
            </a:r>
            <a:endParaRPr dirty="0">
              <a:latin typeface="Syne" panose="020B0604020202020204" charset="0"/>
            </a:endParaRPr>
          </a:p>
        </p:txBody>
      </p:sp>
      <p:pic>
        <p:nvPicPr>
          <p:cNvPr id="2050" name="Picture 2" descr=" ">
            <a:extLst>
              <a:ext uri="{FF2B5EF4-FFF2-40B4-BE49-F238E27FC236}">
                <a16:creationId xmlns:a16="http://schemas.microsoft.com/office/drawing/2014/main" id="{2C94C372-B27D-4860-A373-5744E3A0F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1"/>
          <a:stretch/>
        </p:blipFill>
        <p:spPr bwMode="auto">
          <a:xfrm>
            <a:off x="1291167" y="2571750"/>
            <a:ext cx="3429000" cy="209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253C2EF7-D689-43AC-BAD8-5A16EBE81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2773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/>
          <p:nvPr/>
        </p:nvSpPr>
        <p:spPr>
          <a:xfrm>
            <a:off x="1020206" y="1932275"/>
            <a:ext cx="5107800" cy="1312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son?</a:t>
            </a:r>
            <a:endParaRPr dirty="0"/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Tipos y principales energías renovables</a:t>
            </a:r>
          </a:p>
        </p:txBody>
      </p:sp>
      <p:sp>
        <p:nvSpPr>
          <p:cNvPr id="355" name="Google Shape;355;p41"/>
          <p:cNvSpPr txBox="1">
            <a:spLocks noGrp="1"/>
          </p:cNvSpPr>
          <p:nvPr>
            <p:ph type="title" idx="2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7" name="Gráfico 6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07A888BF-1C4F-46DE-BED1-5C1E4ABEE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33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4"/>
          <p:cNvSpPr/>
          <p:nvPr/>
        </p:nvSpPr>
        <p:spPr>
          <a:xfrm>
            <a:off x="2157850" y="1749633"/>
            <a:ext cx="569100" cy="56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4"/>
          <p:cNvSpPr/>
          <p:nvPr/>
        </p:nvSpPr>
        <p:spPr>
          <a:xfrm>
            <a:off x="5780450" y="2571750"/>
            <a:ext cx="1842300" cy="41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>
            <a:off x="1521250" y="2571750"/>
            <a:ext cx="1842300" cy="411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n Love Caps" panose="04070805081001020A01" pitchFamily="82" charset="0"/>
              </a:rPr>
              <a:t>Tipos de</a:t>
            </a:r>
            <a:endParaRPr dirty="0">
              <a:latin typeface="Modern Love Caps" panose="04070805081001020A01" pitchFamily="82" charset="0"/>
            </a:endParaRPr>
          </a:p>
        </p:txBody>
      </p:sp>
      <p:sp>
        <p:nvSpPr>
          <p:cNvPr id="565" name="Google Shape;565;p54"/>
          <p:cNvSpPr txBox="1">
            <a:spLocks noGrp="1"/>
          </p:cNvSpPr>
          <p:nvPr>
            <p:ph type="subTitle" idx="1"/>
          </p:nvPr>
        </p:nvSpPr>
        <p:spPr>
          <a:xfrm>
            <a:off x="1305211" y="3058175"/>
            <a:ext cx="2247167" cy="10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pesar</a:t>
            </a:r>
            <a:r>
              <a:rPr lang="en-US" dirty="0"/>
              <a:t> de </a:t>
            </a:r>
            <a:r>
              <a:rPr lang="en-US" dirty="0" err="1"/>
              <a:t>aprovechar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“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renovables</a:t>
            </a:r>
            <a:r>
              <a:rPr lang="en-US" dirty="0"/>
              <a:t>”,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peligros</a:t>
            </a:r>
            <a:r>
              <a:rPr lang="en-US" dirty="0"/>
              <a:t> </a:t>
            </a:r>
            <a:r>
              <a:rPr lang="en-US" dirty="0" err="1"/>
              <a:t>ambientales</a:t>
            </a:r>
            <a:r>
              <a:rPr lang="en-US" dirty="0"/>
              <a:t>.</a:t>
            </a:r>
          </a:p>
        </p:txBody>
      </p:sp>
      <p:sp>
        <p:nvSpPr>
          <p:cNvPr id="566" name="Google Shape;566;p54"/>
          <p:cNvSpPr txBox="1">
            <a:spLocks noGrp="1"/>
          </p:cNvSpPr>
          <p:nvPr>
            <p:ph type="title" idx="2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Nuclear</a:t>
            </a:r>
            <a:endParaRPr dirty="0"/>
          </a:p>
        </p:txBody>
      </p:sp>
      <p:grpSp>
        <p:nvGrpSpPr>
          <p:cNvPr id="567" name="Google Shape;567;p54"/>
          <p:cNvGrpSpPr/>
          <p:nvPr/>
        </p:nvGrpSpPr>
        <p:grpSpPr>
          <a:xfrm>
            <a:off x="3617000" y="1952850"/>
            <a:ext cx="1778775" cy="1647600"/>
            <a:chOff x="2684625" y="1952850"/>
            <a:chExt cx="1778775" cy="1647600"/>
          </a:xfrm>
        </p:grpSpPr>
        <p:sp>
          <p:nvSpPr>
            <p:cNvPr id="568" name="Google Shape;568;p54"/>
            <p:cNvSpPr/>
            <p:nvPr/>
          </p:nvSpPr>
          <p:spPr>
            <a:xfrm rot="-5400000">
              <a:off x="2815800" y="1952850"/>
              <a:ext cx="1647600" cy="16476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 rot="2700000">
              <a:off x="2731107" y="2664432"/>
              <a:ext cx="224436" cy="22443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 rot="10800000">
            <a:off x="3741913" y="1952850"/>
            <a:ext cx="1778775" cy="1647600"/>
            <a:chOff x="2684625" y="1952850"/>
            <a:chExt cx="1778775" cy="1647600"/>
          </a:xfrm>
        </p:grpSpPr>
        <p:sp>
          <p:nvSpPr>
            <p:cNvPr id="571" name="Google Shape;571;p54"/>
            <p:cNvSpPr/>
            <p:nvPr/>
          </p:nvSpPr>
          <p:spPr>
            <a:xfrm rot="-5400000">
              <a:off x="2815800" y="1952850"/>
              <a:ext cx="1647600" cy="16476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rot="2700000">
              <a:off x="2731107" y="2664432"/>
              <a:ext cx="224436" cy="2244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54"/>
          <p:cNvSpPr txBox="1">
            <a:spLocks noGrp="1"/>
          </p:cNvSpPr>
          <p:nvPr>
            <p:ph type="subTitle" idx="3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materiales</a:t>
            </a:r>
            <a:r>
              <a:rPr lang="en-US" dirty="0"/>
              <a:t> y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inagotables</a:t>
            </a:r>
            <a:r>
              <a:rPr lang="en-US" dirty="0"/>
              <a:t>, o que la </a:t>
            </a:r>
            <a:r>
              <a:rPr lang="en-US" dirty="0" err="1"/>
              <a:t>naturaleza</a:t>
            </a:r>
            <a:r>
              <a:rPr lang="en-US" dirty="0"/>
              <a:t> produce con </a:t>
            </a:r>
            <a:r>
              <a:rPr lang="en-US" dirty="0" err="1"/>
              <a:t>regularidad</a:t>
            </a:r>
            <a:r>
              <a:rPr lang="en-US" dirty="0"/>
              <a:t>.</a:t>
            </a:r>
          </a:p>
        </p:txBody>
      </p:sp>
      <p:sp>
        <p:nvSpPr>
          <p:cNvPr id="574" name="Google Shape;574;p54"/>
          <p:cNvSpPr txBox="1">
            <a:spLocks noGrp="1"/>
          </p:cNvSpPr>
          <p:nvPr>
            <p:ph type="title" idx="4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Renovable</a:t>
            </a:r>
            <a:endParaRPr dirty="0"/>
          </a:p>
        </p:txBody>
      </p:sp>
      <p:grpSp>
        <p:nvGrpSpPr>
          <p:cNvPr id="575" name="Google Shape;575;p54"/>
          <p:cNvGrpSpPr/>
          <p:nvPr/>
        </p:nvGrpSpPr>
        <p:grpSpPr>
          <a:xfrm>
            <a:off x="2276895" y="1875634"/>
            <a:ext cx="318829" cy="317091"/>
            <a:chOff x="4062662" y="3384760"/>
            <a:chExt cx="463819" cy="461290"/>
          </a:xfrm>
        </p:grpSpPr>
        <p:sp>
          <p:nvSpPr>
            <p:cNvPr id="576" name="Google Shape;576;p54"/>
            <p:cNvSpPr/>
            <p:nvPr/>
          </p:nvSpPr>
          <p:spPr>
            <a:xfrm>
              <a:off x="4463627" y="3696787"/>
              <a:ext cx="29389" cy="27068"/>
            </a:xfrm>
            <a:custGeom>
              <a:avLst/>
              <a:gdLst/>
              <a:ahLst/>
              <a:cxnLst/>
              <a:rect l="l" t="t" r="r" b="b"/>
              <a:pathLst>
                <a:path w="418" h="385" extrusionOk="0">
                  <a:moveTo>
                    <a:pt x="204" y="1"/>
                  </a:moveTo>
                  <a:cubicBezTo>
                    <a:pt x="159" y="1"/>
                    <a:pt x="119" y="18"/>
                    <a:pt x="84" y="39"/>
                  </a:cubicBezTo>
                  <a:cubicBezTo>
                    <a:pt x="24" y="87"/>
                    <a:pt x="0" y="182"/>
                    <a:pt x="24" y="254"/>
                  </a:cubicBezTo>
                  <a:cubicBezTo>
                    <a:pt x="36" y="325"/>
                    <a:pt x="119" y="385"/>
                    <a:pt x="203" y="385"/>
                  </a:cubicBezTo>
                  <a:cubicBezTo>
                    <a:pt x="310" y="385"/>
                    <a:pt x="381" y="313"/>
                    <a:pt x="393" y="242"/>
                  </a:cubicBezTo>
                  <a:cubicBezTo>
                    <a:pt x="417" y="146"/>
                    <a:pt x="369" y="63"/>
                    <a:pt x="298" y="27"/>
                  </a:cubicBezTo>
                  <a:cubicBezTo>
                    <a:pt x="265" y="8"/>
                    <a:pt x="233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4"/>
            <p:cNvSpPr/>
            <p:nvPr/>
          </p:nvSpPr>
          <p:spPr>
            <a:xfrm>
              <a:off x="4447738" y="3500628"/>
              <a:ext cx="41060" cy="34873"/>
            </a:xfrm>
            <a:custGeom>
              <a:avLst/>
              <a:gdLst/>
              <a:ahLst/>
              <a:cxnLst/>
              <a:rect l="l" t="t" r="r" b="b"/>
              <a:pathLst>
                <a:path w="584" h="496" extrusionOk="0">
                  <a:moveTo>
                    <a:pt x="362" y="1"/>
                  </a:moveTo>
                  <a:cubicBezTo>
                    <a:pt x="337" y="1"/>
                    <a:pt x="311" y="7"/>
                    <a:pt x="286" y="19"/>
                  </a:cubicBezTo>
                  <a:lnTo>
                    <a:pt x="0" y="138"/>
                  </a:lnTo>
                  <a:cubicBezTo>
                    <a:pt x="60" y="257"/>
                    <a:pt x="107" y="377"/>
                    <a:pt x="143" y="496"/>
                  </a:cubicBezTo>
                  <a:lnTo>
                    <a:pt x="429" y="377"/>
                  </a:lnTo>
                  <a:cubicBezTo>
                    <a:pt x="536" y="329"/>
                    <a:pt x="584" y="234"/>
                    <a:pt x="536" y="127"/>
                  </a:cubicBezTo>
                  <a:cubicBezTo>
                    <a:pt x="501" y="48"/>
                    <a:pt x="433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4206652" y="3399384"/>
              <a:ext cx="36841" cy="39021"/>
            </a:xfrm>
            <a:custGeom>
              <a:avLst/>
              <a:gdLst/>
              <a:ahLst/>
              <a:cxnLst/>
              <a:rect l="l" t="t" r="r" b="b"/>
              <a:pathLst>
                <a:path w="524" h="555" extrusionOk="0">
                  <a:moveTo>
                    <a:pt x="238" y="0"/>
                  </a:moveTo>
                  <a:cubicBezTo>
                    <a:pt x="211" y="0"/>
                    <a:pt x="184" y="6"/>
                    <a:pt x="155" y="19"/>
                  </a:cubicBezTo>
                  <a:cubicBezTo>
                    <a:pt x="48" y="66"/>
                    <a:pt x="0" y="162"/>
                    <a:pt x="48" y="269"/>
                  </a:cubicBezTo>
                  <a:lnTo>
                    <a:pt x="167" y="554"/>
                  </a:lnTo>
                  <a:cubicBezTo>
                    <a:pt x="286" y="495"/>
                    <a:pt x="405" y="447"/>
                    <a:pt x="524" y="400"/>
                  </a:cubicBezTo>
                  <a:lnTo>
                    <a:pt x="405" y="114"/>
                  </a:lnTo>
                  <a:cubicBezTo>
                    <a:pt x="370" y="44"/>
                    <a:pt x="310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4105339" y="3642580"/>
              <a:ext cx="41060" cy="34380"/>
            </a:xfrm>
            <a:custGeom>
              <a:avLst/>
              <a:gdLst/>
              <a:ahLst/>
              <a:cxnLst/>
              <a:rect l="l" t="t" r="r" b="b"/>
              <a:pathLst>
                <a:path w="584" h="489" extrusionOk="0">
                  <a:moveTo>
                    <a:pt x="429" y="1"/>
                  </a:moveTo>
                  <a:lnTo>
                    <a:pt x="155" y="120"/>
                  </a:lnTo>
                  <a:cubicBezTo>
                    <a:pt x="48" y="155"/>
                    <a:pt x="0" y="263"/>
                    <a:pt x="48" y="370"/>
                  </a:cubicBezTo>
                  <a:cubicBezTo>
                    <a:pt x="72" y="441"/>
                    <a:pt x="155" y="489"/>
                    <a:pt x="227" y="489"/>
                  </a:cubicBezTo>
                  <a:cubicBezTo>
                    <a:pt x="250" y="489"/>
                    <a:pt x="262" y="489"/>
                    <a:pt x="298" y="477"/>
                  </a:cubicBezTo>
                  <a:lnTo>
                    <a:pt x="584" y="358"/>
                  </a:lnTo>
                  <a:cubicBezTo>
                    <a:pt x="524" y="227"/>
                    <a:pt x="477" y="108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4"/>
            <p:cNvSpPr/>
            <p:nvPr/>
          </p:nvSpPr>
          <p:spPr>
            <a:xfrm>
              <a:off x="4347268" y="3398611"/>
              <a:ext cx="36068" cy="38950"/>
            </a:xfrm>
            <a:custGeom>
              <a:avLst/>
              <a:gdLst/>
              <a:ahLst/>
              <a:cxnLst/>
              <a:rect l="l" t="t" r="r" b="b"/>
              <a:pathLst>
                <a:path w="513" h="554" extrusionOk="0">
                  <a:moveTo>
                    <a:pt x="292" y="1"/>
                  </a:moveTo>
                  <a:cubicBezTo>
                    <a:pt x="214" y="1"/>
                    <a:pt x="146" y="50"/>
                    <a:pt x="119" y="113"/>
                  </a:cubicBezTo>
                  <a:lnTo>
                    <a:pt x="0" y="399"/>
                  </a:lnTo>
                  <a:cubicBezTo>
                    <a:pt x="119" y="446"/>
                    <a:pt x="238" y="494"/>
                    <a:pt x="358" y="554"/>
                  </a:cubicBezTo>
                  <a:lnTo>
                    <a:pt x="477" y="268"/>
                  </a:lnTo>
                  <a:cubicBezTo>
                    <a:pt x="512" y="161"/>
                    <a:pt x="465" y="54"/>
                    <a:pt x="369" y="18"/>
                  </a:cubicBezTo>
                  <a:cubicBezTo>
                    <a:pt x="343" y="6"/>
                    <a:pt x="317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4"/>
            <p:cNvSpPr/>
            <p:nvPr/>
          </p:nvSpPr>
          <p:spPr>
            <a:xfrm>
              <a:off x="4448582" y="3639205"/>
              <a:ext cx="41060" cy="34451"/>
            </a:xfrm>
            <a:custGeom>
              <a:avLst/>
              <a:gdLst/>
              <a:ahLst/>
              <a:cxnLst/>
              <a:rect l="l" t="t" r="r" b="b"/>
              <a:pathLst>
                <a:path w="584" h="490" extrusionOk="0">
                  <a:moveTo>
                    <a:pt x="143" y="1"/>
                  </a:moveTo>
                  <a:cubicBezTo>
                    <a:pt x="107" y="120"/>
                    <a:pt x="60" y="239"/>
                    <a:pt x="0" y="358"/>
                  </a:cubicBezTo>
                  <a:lnTo>
                    <a:pt x="286" y="477"/>
                  </a:lnTo>
                  <a:cubicBezTo>
                    <a:pt x="310" y="489"/>
                    <a:pt x="333" y="489"/>
                    <a:pt x="357" y="489"/>
                  </a:cubicBezTo>
                  <a:cubicBezTo>
                    <a:pt x="429" y="489"/>
                    <a:pt x="512" y="442"/>
                    <a:pt x="536" y="370"/>
                  </a:cubicBezTo>
                  <a:cubicBezTo>
                    <a:pt x="583" y="263"/>
                    <a:pt x="524" y="168"/>
                    <a:pt x="429" y="120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4"/>
            <p:cNvSpPr/>
            <p:nvPr/>
          </p:nvSpPr>
          <p:spPr>
            <a:xfrm>
              <a:off x="4104495" y="3504143"/>
              <a:ext cx="41060" cy="34732"/>
            </a:xfrm>
            <a:custGeom>
              <a:avLst/>
              <a:gdLst/>
              <a:ahLst/>
              <a:cxnLst/>
              <a:rect l="l" t="t" r="r" b="b"/>
              <a:pathLst>
                <a:path w="584" h="494" extrusionOk="0">
                  <a:moveTo>
                    <a:pt x="220" y="0"/>
                  </a:moveTo>
                  <a:cubicBezTo>
                    <a:pt x="143" y="0"/>
                    <a:pt x="75" y="49"/>
                    <a:pt x="48" y="112"/>
                  </a:cubicBezTo>
                  <a:cubicBezTo>
                    <a:pt x="1" y="219"/>
                    <a:pt x="60" y="327"/>
                    <a:pt x="143" y="374"/>
                  </a:cubicBezTo>
                  <a:lnTo>
                    <a:pt x="429" y="493"/>
                  </a:lnTo>
                  <a:cubicBezTo>
                    <a:pt x="477" y="374"/>
                    <a:pt x="524" y="255"/>
                    <a:pt x="584" y="136"/>
                  </a:cubicBezTo>
                  <a:lnTo>
                    <a:pt x="298" y="17"/>
                  </a:lnTo>
                  <a:cubicBezTo>
                    <a:pt x="272" y="5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4407522" y="3441499"/>
              <a:ext cx="39443" cy="37896"/>
            </a:xfrm>
            <a:custGeom>
              <a:avLst/>
              <a:gdLst/>
              <a:ahLst/>
              <a:cxnLst/>
              <a:rect l="l" t="t" r="r" b="b"/>
              <a:pathLst>
                <a:path w="561" h="539" extrusionOk="0">
                  <a:moveTo>
                    <a:pt x="346" y="0"/>
                  </a:moveTo>
                  <a:cubicBezTo>
                    <a:pt x="298" y="0"/>
                    <a:pt x="251" y="21"/>
                    <a:pt x="215" y="63"/>
                  </a:cubicBezTo>
                  <a:lnTo>
                    <a:pt x="1" y="265"/>
                  </a:lnTo>
                  <a:cubicBezTo>
                    <a:pt x="96" y="336"/>
                    <a:pt x="179" y="432"/>
                    <a:pt x="274" y="539"/>
                  </a:cubicBezTo>
                  <a:lnTo>
                    <a:pt x="477" y="325"/>
                  </a:lnTo>
                  <a:cubicBezTo>
                    <a:pt x="560" y="253"/>
                    <a:pt x="560" y="134"/>
                    <a:pt x="477" y="63"/>
                  </a:cubicBezTo>
                  <a:cubicBezTo>
                    <a:pt x="441" y="21"/>
                    <a:pt x="394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4"/>
            <p:cNvSpPr/>
            <p:nvPr/>
          </p:nvSpPr>
          <p:spPr>
            <a:xfrm>
              <a:off x="4406678" y="3699529"/>
              <a:ext cx="38599" cy="37685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5" y="0"/>
                  </a:moveTo>
                  <a:cubicBezTo>
                    <a:pt x="191" y="95"/>
                    <a:pt x="108" y="179"/>
                    <a:pt x="1" y="274"/>
                  </a:cubicBezTo>
                  <a:lnTo>
                    <a:pt x="215" y="476"/>
                  </a:lnTo>
                  <a:cubicBezTo>
                    <a:pt x="251" y="524"/>
                    <a:pt x="298" y="536"/>
                    <a:pt x="346" y="536"/>
                  </a:cubicBezTo>
                  <a:cubicBezTo>
                    <a:pt x="394" y="536"/>
                    <a:pt x="453" y="524"/>
                    <a:pt x="477" y="476"/>
                  </a:cubicBezTo>
                  <a:cubicBezTo>
                    <a:pt x="548" y="405"/>
                    <a:pt x="548" y="286"/>
                    <a:pt x="477" y="21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4148015" y="3440444"/>
              <a:ext cx="38599" cy="37333"/>
            </a:xfrm>
            <a:custGeom>
              <a:avLst/>
              <a:gdLst/>
              <a:ahLst/>
              <a:cxnLst/>
              <a:rect l="l" t="t" r="r" b="b"/>
              <a:pathLst>
                <a:path w="549" h="531" extrusionOk="0">
                  <a:moveTo>
                    <a:pt x="213" y="0"/>
                  </a:moveTo>
                  <a:cubicBezTo>
                    <a:pt x="164" y="0"/>
                    <a:pt x="114" y="18"/>
                    <a:pt x="72" y="54"/>
                  </a:cubicBezTo>
                  <a:cubicBezTo>
                    <a:pt x="1" y="137"/>
                    <a:pt x="1" y="256"/>
                    <a:pt x="72" y="328"/>
                  </a:cubicBezTo>
                  <a:lnTo>
                    <a:pt x="286" y="530"/>
                  </a:lnTo>
                  <a:cubicBezTo>
                    <a:pt x="358" y="447"/>
                    <a:pt x="453" y="351"/>
                    <a:pt x="548" y="268"/>
                  </a:cubicBezTo>
                  <a:lnTo>
                    <a:pt x="346" y="54"/>
                  </a:lnTo>
                  <a:cubicBezTo>
                    <a:pt x="310" y="18"/>
                    <a:pt x="263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4"/>
            <p:cNvSpPr/>
            <p:nvPr/>
          </p:nvSpPr>
          <p:spPr>
            <a:xfrm>
              <a:off x="4147172" y="3698686"/>
              <a:ext cx="38599" cy="37755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287" y="0"/>
                  </a:moveTo>
                  <a:lnTo>
                    <a:pt x="72" y="203"/>
                  </a:lnTo>
                  <a:cubicBezTo>
                    <a:pt x="1" y="286"/>
                    <a:pt x="1" y="405"/>
                    <a:pt x="72" y="477"/>
                  </a:cubicBezTo>
                  <a:cubicBezTo>
                    <a:pt x="120" y="524"/>
                    <a:pt x="167" y="536"/>
                    <a:pt x="215" y="536"/>
                  </a:cubicBezTo>
                  <a:cubicBezTo>
                    <a:pt x="251" y="536"/>
                    <a:pt x="310" y="524"/>
                    <a:pt x="346" y="477"/>
                  </a:cubicBezTo>
                  <a:lnTo>
                    <a:pt x="548" y="274"/>
                  </a:lnTo>
                  <a:cubicBezTo>
                    <a:pt x="465" y="191"/>
                    <a:pt x="370" y="107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4"/>
            <p:cNvSpPr/>
            <p:nvPr/>
          </p:nvSpPr>
          <p:spPr>
            <a:xfrm>
              <a:off x="4465315" y="3574803"/>
              <a:ext cx="37685" cy="27701"/>
            </a:xfrm>
            <a:custGeom>
              <a:avLst/>
              <a:gdLst/>
              <a:ahLst/>
              <a:cxnLst/>
              <a:rect l="l" t="t" r="r" b="b"/>
              <a:pathLst>
                <a:path w="536" h="394" extrusionOk="0">
                  <a:moveTo>
                    <a:pt x="0" y="0"/>
                  </a:moveTo>
                  <a:cubicBezTo>
                    <a:pt x="0" y="60"/>
                    <a:pt x="12" y="143"/>
                    <a:pt x="12" y="203"/>
                  </a:cubicBezTo>
                  <a:cubicBezTo>
                    <a:pt x="12" y="262"/>
                    <a:pt x="12" y="334"/>
                    <a:pt x="0" y="393"/>
                  </a:cubicBezTo>
                  <a:lnTo>
                    <a:pt x="310" y="393"/>
                  </a:lnTo>
                  <a:cubicBezTo>
                    <a:pt x="405" y="393"/>
                    <a:pt x="488" y="334"/>
                    <a:pt x="500" y="250"/>
                  </a:cubicBezTo>
                  <a:cubicBezTo>
                    <a:pt x="536" y="131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4"/>
            <p:cNvSpPr/>
            <p:nvPr/>
          </p:nvSpPr>
          <p:spPr>
            <a:xfrm>
              <a:off x="4089449" y="3574803"/>
              <a:ext cx="37685" cy="28475"/>
            </a:xfrm>
            <a:custGeom>
              <a:avLst/>
              <a:gdLst/>
              <a:ahLst/>
              <a:cxnLst/>
              <a:rect l="l" t="t" r="r" b="b"/>
              <a:pathLst>
                <a:path w="536" h="405" extrusionOk="0">
                  <a:moveTo>
                    <a:pt x="226" y="0"/>
                  </a:moveTo>
                  <a:cubicBezTo>
                    <a:pt x="143" y="0"/>
                    <a:pt x="60" y="60"/>
                    <a:pt x="36" y="155"/>
                  </a:cubicBezTo>
                  <a:cubicBezTo>
                    <a:pt x="0" y="286"/>
                    <a:pt x="95" y="405"/>
                    <a:pt x="226" y="405"/>
                  </a:cubicBezTo>
                  <a:lnTo>
                    <a:pt x="536" y="405"/>
                  </a:lnTo>
                  <a:cubicBezTo>
                    <a:pt x="536" y="345"/>
                    <a:pt x="524" y="274"/>
                    <a:pt x="524" y="215"/>
                  </a:cubicBezTo>
                  <a:cubicBezTo>
                    <a:pt x="536" y="143"/>
                    <a:pt x="536" y="72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4"/>
            <p:cNvSpPr/>
            <p:nvPr/>
          </p:nvSpPr>
          <p:spPr>
            <a:xfrm>
              <a:off x="4283639" y="3384760"/>
              <a:ext cx="26014" cy="34380"/>
            </a:xfrm>
            <a:custGeom>
              <a:avLst/>
              <a:gdLst/>
              <a:ahLst/>
              <a:cxnLst/>
              <a:rect l="l" t="t" r="r" b="b"/>
              <a:pathLst>
                <a:path w="370" h="489" extrusionOk="0">
                  <a:moveTo>
                    <a:pt x="191" y="0"/>
                  </a:moveTo>
                  <a:cubicBezTo>
                    <a:pt x="84" y="0"/>
                    <a:pt x="0" y="96"/>
                    <a:pt x="0" y="191"/>
                  </a:cubicBezTo>
                  <a:lnTo>
                    <a:pt x="0" y="489"/>
                  </a:lnTo>
                  <a:cubicBezTo>
                    <a:pt x="60" y="489"/>
                    <a:pt x="108" y="477"/>
                    <a:pt x="191" y="477"/>
                  </a:cubicBezTo>
                  <a:cubicBezTo>
                    <a:pt x="262" y="477"/>
                    <a:pt x="310" y="477"/>
                    <a:pt x="370" y="489"/>
                  </a:cubicBezTo>
                  <a:lnTo>
                    <a:pt x="370" y="191"/>
                  </a:lnTo>
                  <a:cubicBezTo>
                    <a:pt x="370" y="96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4187388" y="3438335"/>
              <a:ext cx="50270" cy="55332"/>
            </a:xfrm>
            <a:custGeom>
              <a:avLst/>
              <a:gdLst/>
              <a:ahLst/>
              <a:cxnLst/>
              <a:rect l="l" t="t" r="r" b="b"/>
              <a:pathLst>
                <a:path w="715" h="787" extrusionOk="0">
                  <a:moveTo>
                    <a:pt x="441" y="0"/>
                  </a:moveTo>
                  <a:cubicBezTo>
                    <a:pt x="274" y="84"/>
                    <a:pt x="131" y="179"/>
                    <a:pt x="0" y="298"/>
                  </a:cubicBezTo>
                  <a:lnTo>
                    <a:pt x="488" y="786"/>
                  </a:lnTo>
                  <a:cubicBezTo>
                    <a:pt x="560" y="739"/>
                    <a:pt x="631" y="679"/>
                    <a:pt x="715" y="643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4127134" y="3537962"/>
              <a:ext cx="53574" cy="37755"/>
            </a:xfrm>
            <a:custGeom>
              <a:avLst/>
              <a:gdLst/>
              <a:ahLst/>
              <a:cxnLst/>
              <a:rect l="l" t="t" r="r" b="b"/>
              <a:pathLst>
                <a:path w="762" h="537" extrusionOk="0">
                  <a:moveTo>
                    <a:pt x="107" y="0"/>
                  </a:moveTo>
                  <a:cubicBezTo>
                    <a:pt x="48" y="155"/>
                    <a:pt x="24" y="334"/>
                    <a:pt x="0" y="536"/>
                  </a:cubicBezTo>
                  <a:lnTo>
                    <a:pt x="702" y="536"/>
                  </a:lnTo>
                  <a:cubicBezTo>
                    <a:pt x="714" y="441"/>
                    <a:pt x="738" y="358"/>
                    <a:pt x="762" y="262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4144711" y="3479325"/>
              <a:ext cx="57793" cy="52801"/>
            </a:xfrm>
            <a:custGeom>
              <a:avLst/>
              <a:gdLst/>
              <a:ahLst/>
              <a:cxnLst/>
              <a:rect l="l" t="t" r="r" b="b"/>
              <a:pathLst>
                <a:path w="822" h="751" extrusionOk="0">
                  <a:moveTo>
                    <a:pt x="333" y="1"/>
                  </a:moveTo>
                  <a:cubicBezTo>
                    <a:pt x="214" y="144"/>
                    <a:pt x="95" y="310"/>
                    <a:pt x="0" y="489"/>
                  </a:cubicBezTo>
                  <a:lnTo>
                    <a:pt x="667" y="751"/>
                  </a:lnTo>
                  <a:cubicBezTo>
                    <a:pt x="703" y="656"/>
                    <a:pt x="750" y="560"/>
                    <a:pt x="822" y="489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4242650" y="3419071"/>
              <a:ext cx="41060" cy="53645"/>
            </a:xfrm>
            <a:custGeom>
              <a:avLst/>
              <a:gdLst/>
              <a:ahLst/>
              <a:cxnLst/>
              <a:rect l="l" t="t" r="r" b="b"/>
              <a:pathLst>
                <a:path w="584" h="763" extrusionOk="0">
                  <a:moveTo>
                    <a:pt x="583" y="1"/>
                  </a:moveTo>
                  <a:cubicBezTo>
                    <a:pt x="381" y="24"/>
                    <a:pt x="191" y="60"/>
                    <a:pt x="0" y="120"/>
                  </a:cubicBezTo>
                  <a:lnTo>
                    <a:pt x="262" y="763"/>
                  </a:lnTo>
                  <a:cubicBezTo>
                    <a:pt x="369" y="727"/>
                    <a:pt x="476" y="715"/>
                    <a:pt x="583" y="703"/>
                  </a:cubicBezTo>
                  <a:lnTo>
                    <a:pt x="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4"/>
            <p:cNvSpPr/>
            <p:nvPr/>
          </p:nvSpPr>
          <p:spPr>
            <a:xfrm>
              <a:off x="4413357" y="3534587"/>
              <a:ext cx="52871" cy="40286"/>
            </a:xfrm>
            <a:custGeom>
              <a:avLst/>
              <a:gdLst/>
              <a:ahLst/>
              <a:cxnLst/>
              <a:rect l="l" t="t" r="r" b="b"/>
              <a:pathLst>
                <a:path w="752" h="573" extrusionOk="0">
                  <a:moveTo>
                    <a:pt x="632" y="1"/>
                  </a:moveTo>
                  <a:lnTo>
                    <a:pt x="1" y="263"/>
                  </a:lnTo>
                  <a:cubicBezTo>
                    <a:pt x="25" y="382"/>
                    <a:pt x="37" y="477"/>
                    <a:pt x="49" y="572"/>
                  </a:cubicBezTo>
                  <a:lnTo>
                    <a:pt x="751" y="572"/>
                  </a:lnTo>
                  <a:cubicBezTo>
                    <a:pt x="739" y="382"/>
                    <a:pt x="692" y="19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4392476" y="3479325"/>
              <a:ext cx="55332" cy="50340"/>
            </a:xfrm>
            <a:custGeom>
              <a:avLst/>
              <a:gdLst/>
              <a:ahLst/>
              <a:cxnLst/>
              <a:rect l="l" t="t" r="r" b="b"/>
              <a:pathLst>
                <a:path w="787" h="716" extrusionOk="0">
                  <a:moveTo>
                    <a:pt x="488" y="1"/>
                  </a:moveTo>
                  <a:lnTo>
                    <a:pt x="0" y="489"/>
                  </a:lnTo>
                  <a:cubicBezTo>
                    <a:pt x="36" y="560"/>
                    <a:pt x="96" y="632"/>
                    <a:pt x="143" y="715"/>
                  </a:cubicBezTo>
                  <a:lnTo>
                    <a:pt x="786" y="441"/>
                  </a:lnTo>
                  <a:cubicBezTo>
                    <a:pt x="691" y="275"/>
                    <a:pt x="608" y="132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4353104" y="3437491"/>
              <a:ext cx="53645" cy="57019"/>
            </a:xfrm>
            <a:custGeom>
              <a:avLst/>
              <a:gdLst/>
              <a:ahLst/>
              <a:cxnLst/>
              <a:rect l="l" t="t" r="r" b="b"/>
              <a:pathLst>
                <a:path w="763" h="811" extrusionOk="0">
                  <a:moveTo>
                    <a:pt x="275" y="1"/>
                  </a:moveTo>
                  <a:lnTo>
                    <a:pt x="1" y="644"/>
                  </a:lnTo>
                  <a:cubicBezTo>
                    <a:pt x="108" y="691"/>
                    <a:pt x="203" y="739"/>
                    <a:pt x="275" y="810"/>
                  </a:cubicBezTo>
                  <a:lnTo>
                    <a:pt x="763" y="322"/>
                  </a:lnTo>
                  <a:cubicBezTo>
                    <a:pt x="608" y="203"/>
                    <a:pt x="453" y="84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4311270" y="3419071"/>
              <a:ext cx="37755" cy="53645"/>
            </a:xfrm>
            <a:custGeom>
              <a:avLst/>
              <a:gdLst/>
              <a:ahLst/>
              <a:cxnLst/>
              <a:rect l="l" t="t" r="r" b="b"/>
              <a:pathLst>
                <a:path w="537" h="763" extrusionOk="0">
                  <a:moveTo>
                    <a:pt x="0" y="1"/>
                  </a:moveTo>
                  <a:lnTo>
                    <a:pt x="0" y="703"/>
                  </a:lnTo>
                  <a:cubicBezTo>
                    <a:pt x="96" y="715"/>
                    <a:pt x="179" y="727"/>
                    <a:pt x="274" y="763"/>
                  </a:cubicBezTo>
                  <a:lnTo>
                    <a:pt x="536" y="108"/>
                  </a:lnTo>
                  <a:cubicBezTo>
                    <a:pt x="381" y="48"/>
                    <a:pt x="203" y="2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4390789" y="3645111"/>
              <a:ext cx="57793" cy="53645"/>
            </a:xfrm>
            <a:custGeom>
              <a:avLst/>
              <a:gdLst/>
              <a:ahLst/>
              <a:cxnLst/>
              <a:rect l="l" t="t" r="r" b="b"/>
              <a:pathLst>
                <a:path w="822" h="763" extrusionOk="0">
                  <a:moveTo>
                    <a:pt x="167" y="0"/>
                  </a:moveTo>
                  <a:cubicBezTo>
                    <a:pt x="120" y="107"/>
                    <a:pt x="72" y="191"/>
                    <a:pt x="0" y="274"/>
                  </a:cubicBezTo>
                  <a:lnTo>
                    <a:pt x="489" y="762"/>
                  </a:lnTo>
                  <a:cubicBezTo>
                    <a:pt x="608" y="619"/>
                    <a:pt x="727" y="453"/>
                    <a:pt x="822" y="274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4413357" y="3601590"/>
              <a:ext cx="52871" cy="37685"/>
            </a:xfrm>
            <a:custGeom>
              <a:avLst/>
              <a:gdLst/>
              <a:ahLst/>
              <a:cxnLst/>
              <a:rect l="l" t="t" r="r" b="b"/>
              <a:pathLst>
                <a:path w="752" h="536" extrusionOk="0">
                  <a:moveTo>
                    <a:pt x="60" y="0"/>
                  </a:moveTo>
                  <a:cubicBezTo>
                    <a:pt x="37" y="107"/>
                    <a:pt x="25" y="191"/>
                    <a:pt x="1" y="262"/>
                  </a:cubicBezTo>
                  <a:lnTo>
                    <a:pt x="656" y="536"/>
                  </a:lnTo>
                  <a:cubicBezTo>
                    <a:pt x="715" y="369"/>
                    <a:pt x="739" y="191"/>
                    <a:pt x="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4146328" y="3648415"/>
              <a:ext cx="55332" cy="50340"/>
            </a:xfrm>
            <a:custGeom>
              <a:avLst/>
              <a:gdLst/>
              <a:ahLst/>
              <a:cxnLst/>
              <a:rect l="l" t="t" r="r" b="b"/>
              <a:pathLst>
                <a:path w="787" h="716" extrusionOk="0">
                  <a:moveTo>
                    <a:pt x="644" y="1"/>
                  </a:moveTo>
                  <a:lnTo>
                    <a:pt x="1" y="275"/>
                  </a:lnTo>
                  <a:cubicBezTo>
                    <a:pt x="84" y="430"/>
                    <a:pt x="179" y="584"/>
                    <a:pt x="299" y="715"/>
                  </a:cubicBezTo>
                  <a:lnTo>
                    <a:pt x="787" y="227"/>
                  </a:lnTo>
                  <a:cubicBezTo>
                    <a:pt x="739" y="144"/>
                    <a:pt x="680" y="72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4127134" y="3601590"/>
              <a:ext cx="53574" cy="40216"/>
            </a:xfrm>
            <a:custGeom>
              <a:avLst/>
              <a:gdLst/>
              <a:ahLst/>
              <a:cxnLst/>
              <a:rect l="l" t="t" r="r" b="b"/>
              <a:pathLst>
                <a:path w="762" h="572" extrusionOk="0">
                  <a:moveTo>
                    <a:pt x="0" y="0"/>
                  </a:moveTo>
                  <a:cubicBezTo>
                    <a:pt x="12" y="191"/>
                    <a:pt x="60" y="381"/>
                    <a:pt x="119" y="572"/>
                  </a:cubicBezTo>
                  <a:lnTo>
                    <a:pt x="762" y="310"/>
                  </a:lnTo>
                  <a:cubicBezTo>
                    <a:pt x="738" y="203"/>
                    <a:pt x="714" y="107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4262688" y="3556031"/>
              <a:ext cx="69604" cy="64542"/>
            </a:xfrm>
            <a:custGeom>
              <a:avLst/>
              <a:gdLst/>
              <a:ahLst/>
              <a:cxnLst/>
              <a:rect l="l" t="t" r="r" b="b"/>
              <a:pathLst>
                <a:path w="990" h="918" extrusionOk="0">
                  <a:moveTo>
                    <a:pt x="494" y="0"/>
                  </a:moveTo>
                  <a:cubicBezTo>
                    <a:pt x="472" y="0"/>
                    <a:pt x="451" y="2"/>
                    <a:pt x="429" y="5"/>
                  </a:cubicBezTo>
                  <a:cubicBezTo>
                    <a:pt x="179" y="29"/>
                    <a:pt x="1" y="267"/>
                    <a:pt x="37" y="529"/>
                  </a:cubicBezTo>
                  <a:cubicBezTo>
                    <a:pt x="68" y="752"/>
                    <a:pt x="261" y="918"/>
                    <a:pt x="479" y="918"/>
                  </a:cubicBezTo>
                  <a:cubicBezTo>
                    <a:pt x="506" y="918"/>
                    <a:pt x="533" y="915"/>
                    <a:pt x="560" y="910"/>
                  </a:cubicBezTo>
                  <a:cubicBezTo>
                    <a:pt x="810" y="886"/>
                    <a:pt x="989" y="648"/>
                    <a:pt x="953" y="398"/>
                  </a:cubicBezTo>
                  <a:cubicBezTo>
                    <a:pt x="910" y="160"/>
                    <a:pt x="709" y="0"/>
                    <a:pt x="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4"/>
            <p:cNvSpPr/>
            <p:nvPr/>
          </p:nvSpPr>
          <p:spPr>
            <a:xfrm>
              <a:off x="4202434" y="3494441"/>
              <a:ext cx="188424" cy="188424"/>
            </a:xfrm>
            <a:custGeom>
              <a:avLst/>
              <a:gdLst/>
              <a:ahLst/>
              <a:cxnLst/>
              <a:rect l="l" t="t" r="r" b="b"/>
              <a:pathLst>
                <a:path w="2680" h="2680" extrusionOk="0">
                  <a:moveTo>
                    <a:pt x="1346" y="500"/>
                  </a:moveTo>
                  <a:cubicBezTo>
                    <a:pt x="1798" y="500"/>
                    <a:pt x="2191" y="869"/>
                    <a:pt x="2191" y="1346"/>
                  </a:cubicBezTo>
                  <a:cubicBezTo>
                    <a:pt x="2191" y="1810"/>
                    <a:pt x="1810" y="2191"/>
                    <a:pt x="1346" y="2191"/>
                  </a:cubicBezTo>
                  <a:cubicBezTo>
                    <a:pt x="882" y="2191"/>
                    <a:pt x="489" y="1822"/>
                    <a:pt x="489" y="1346"/>
                  </a:cubicBezTo>
                  <a:cubicBezTo>
                    <a:pt x="489" y="881"/>
                    <a:pt x="870" y="500"/>
                    <a:pt x="1346" y="500"/>
                  </a:cubicBezTo>
                  <a:close/>
                  <a:moveTo>
                    <a:pt x="1346" y="0"/>
                  </a:moveTo>
                  <a:cubicBezTo>
                    <a:pt x="608" y="0"/>
                    <a:pt x="1" y="596"/>
                    <a:pt x="1" y="1346"/>
                  </a:cubicBezTo>
                  <a:cubicBezTo>
                    <a:pt x="1" y="2072"/>
                    <a:pt x="596" y="2679"/>
                    <a:pt x="1346" y="2679"/>
                  </a:cubicBezTo>
                  <a:cubicBezTo>
                    <a:pt x="2072" y="2679"/>
                    <a:pt x="2679" y="2084"/>
                    <a:pt x="2679" y="1346"/>
                  </a:cubicBezTo>
                  <a:cubicBezTo>
                    <a:pt x="2679" y="619"/>
                    <a:pt x="2072" y="0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4"/>
            <p:cNvSpPr/>
            <p:nvPr/>
          </p:nvSpPr>
          <p:spPr>
            <a:xfrm>
              <a:off x="4357322" y="3684413"/>
              <a:ext cx="50270" cy="48653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226" y="1"/>
                  </a:moveTo>
                  <a:cubicBezTo>
                    <a:pt x="155" y="60"/>
                    <a:pt x="84" y="96"/>
                    <a:pt x="0" y="144"/>
                  </a:cubicBezTo>
                  <a:lnTo>
                    <a:pt x="215" y="680"/>
                  </a:lnTo>
                  <a:lnTo>
                    <a:pt x="238" y="680"/>
                  </a:lnTo>
                  <a:cubicBezTo>
                    <a:pt x="298" y="680"/>
                    <a:pt x="357" y="680"/>
                    <a:pt x="417" y="691"/>
                  </a:cubicBezTo>
                  <a:cubicBezTo>
                    <a:pt x="524" y="632"/>
                    <a:pt x="619" y="561"/>
                    <a:pt x="715" y="489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4"/>
            <p:cNvSpPr/>
            <p:nvPr/>
          </p:nvSpPr>
          <p:spPr>
            <a:xfrm>
              <a:off x="4188232" y="3683640"/>
              <a:ext cx="51957" cy="49426"/>
            </a:xfrm>
            <a:custGeom>
              <a:avLst/>
              <a:gdLst/>
              <a:ahLst/>
              <a:cxnLst/>
              <a:rect l="l" t="t" r="r" b="b"/>
              <a:pathLst>
                <a:path w="739" h="703" extrusionOk="0">
                  <a:moveTo>
                    <a:pt x="488" y="0"/>
                  </a:moveTo>
                  <a:lnTo>
                    <a:pt x="0" y="500"/>
                  </a:lnTo>
                  <a:cubicBezTo>
                    <a:pt x="84" y="572"/>
                    <a:pt x="191" y="643"/>
                    <a:pt x="286" y="702"/>
                  </a:cubicBezTo>
                  <a:cubicBezTo>
                    <a:pt x="322" y="691"/>
                    <a:pt x="381" y="691"/>
                    <a:pt x="441" y="691"/>
                  </a:cubicBezTo>
                  <a:lnTo>
                    <a:pt x="536" y="691"/>
                  </a:lnTo>
                  <a:lnTo>
                    <a:pt x="738" y="167"/>
                  </a:lnTo>
                  <a:cubicBezTo>
                    <a:pt x="655" y="119"/>
                    <a:pt x="560" y="71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4310427" y="3703678"/>
              <a:ext cx="36068" cy="37755"/>
            </a:xfrm>
            <a:custGeom>
              <a:avLst/>
              <a:gdLst/>
              <a:ahLst/>
              <a:cxnLst/>
              <a:rect l="l" t="t" r="r" b="b"/>
              <a:pathLst>
                <a:path w="513" h="537" extrusionOk="0">
                  <a:moveTo>
                    <a:pt x="298" y="1"/>
                  </a:moveTo>
                  <a:cubicBezTo>
                    <a:pt x="215" y="36"/>
                    <a:pt x="108" y="48"/>
                    <a:pt x="0" y="60"/>
                  </a:cubicBezTo>
                  <a:lnTo>
                    <a:pt x="0" y="406"/>
                  </a:lnTo>
                  <a:cubicBezTo>
                    <a:pt x="96" y="441"/>
                    <a:pt x="155" y="465"/>
                    <a:pt x="227" y="513"/>
                  </a:cubicBezTo>
                  <a:cubicBezTo>
                    <a:pt x="251" y="525"/>
                    <a:pt x="310" y="537"/>
                    <a:pt x="358" y="537"/>
                  </a:cubicBezTo>
                  <a:cubicBezTo>
                    <a:pt x="405" y="537"/>
                    <a:pt x="465" y="525"/>
                    <a:pt x="489" y="513"/>
                  </a:cubicBezTo>
                  <a:cubicBezTo>
                    <a:pt x="489" y="513"/>
                    <a:pt x="512" y="513"/>
                    <a:pt x="512" y="501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4250173" y="3706209"/>
              <a:ext cx="33537" cy="35224"/>
            </a:xfrm>
            <a:custGeom>
              <a:avLst/>
              <a:gdLst/>
              <a:ahLst/>
              <a:cxnLst/>
              <a:rect l="l" t="t" r="r" b="b"/>
              <a:pathLst>
                <a:path w="477" h="501" extrusionOk="0">
                  <a:moveTo>
                    <a:pt x="203" y="0"/>
                  </a:moveTo>
                  <a:lnTo>
                    <a:pt x="0" y="501"/>
                  </a:lnTo>
                  <a:lnTo>
                    <a:pt x="119" y="501"/>
                  </a:lnTo>
                  <a:cubicBezTo>
                    <a:pt x="155" y="501"/>
                    <a:pt x="215" y="489"/>
                    <a:pt x="250" y="477"/>
                  </a:cubicBezTo>
                  <a:cubicBezTo>
                    <a:pt x="322" y="429"/>
                    <a:pt x="381" y="405"/>
                    <a:pt x="476" y="381"/>
                  </a:cubicBezTo>
                  <a:lnTo>
                    <a:pt x="476" y="4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4"/>
            <p:cNvSpPr/>
            <p:nvPr/>
          </p:nvSpPr>
          <p:spPr>
            <a:xfrm>
              <a:off x="4062662" y="3758096"/>
              <a:ext cx="463819" cy="87955"/>
            </a:xfrm>
            <a:custGeom>
              <a:avLst/>
              <a:gdLst/>
              <a:ahLst/>
              <a:cxnLst/>
              <a:rect l="l" t="t" r="r" b="b"/>
              <a:pathLst>
                <a:path w="6597" h="1251" extrusionOk="0">
                  <a:moveTo>
                    <a:pt x="6572" y="1"/>
                  </a:moveTo>
                  <a:lnTo>
                    <a:pt x="6572" y="1"/>
                  </a:lnTo>
                  <a:lnTo>
                    <a:pt x="6572" y="1"/>
                  </a:lnTo>
                  <a:cubicBezTo>
                    <a:pt x="6580" y="1"/>
                    <a:pt x="6588" y="1"/>
                    <a:pt x="6596" y="1"/>
                  </a:cubicBezTo>
                  <a:close/>
                  <a:moveTo>
                    <a:pt x="0" y="1"/>
                  </a:moveTo>
                  <a:lnTo>
                    <a:pt x="0" y="1251"/>
                  </a:lnTo>
                  <a:lnTo>
                    <a:pt x="6572" y="1251"/>
                  </a:lnTo>
                  <a:lnTo>
                    <a:pt x="6572" y="1"/>
                  </a:lnTo>
                  <a:lnTo>
                    <a:pt x="6572" y="1"/>
                  </a:lnTo>
                  <a:cubicBezTo>
                    <a:pt x="6501" y="5"/>
                    <a:pt x="6448" y="28"/>
                    <a:pt x="6394" y="60"/>
                  </a:cubicBezTo>
                  <a:cubicBezTo>
                    <a:pt x="6311" y="120"/>
                    <a:pt x="6191" y="155"/>
                    <a:pt x="6061" y="155"/>
                  </a:cubicBezTo>
                  <a:cubicBezTo>
                    <a:pt x="5918" y="155"/>
                    <a:pt x="5799" y="120"/>
                    <a:pt x="5715" y="60"/>
                  </a:cubicBezTo>
                  <a:cubicBezTo>
                    <a:pt x="5656" y="36"/>
                    <a:pt x="5596" y="1"/>
                    <a:pt x="5525" y="1"/>
                  </a:cubicBezTo>
                  <a:lnTo>
                    <a:pt x="5489" y="1"/>
                  </a:lnTo>
                  <a:cubicBezTo>
                    <a:pt x="5418" y="1"/>
                    <a:pt x="5358" y="24"/>
                    <a:pt x="5299" y="60"/>
                  </a:cubicBezTo>
                  <a:cubicBezTo>
                    <a:pt x="5203" y="120"/>
                    <a:pt x="5084" y="155"/>
                    <a:pt x="4953" y="155"/>
                  </a:cubicBezTo>
                  <a:cubicBezTo>
                    <a:pt x="4822" y="155"/>
                    <a:pt x="4703" y="120"/>
                    <a:pt x="4608" y="60"/>
                  </a:cubicBezTo>
                  <a:cubicBezTo>
                    <a:pt x="4548" y="36"/>
                    <a:pt x="4489" y="1"/>
                    <a:pt x="4417" y="1"/>
                  </a:cubicBezTo>
                  <a:lnTo>
                    <a:pt x="4394" y="1"/>
                  </a:lnTo>
                  <a:cubicBezTo>
                    <a:pt x="4310" y="1"/>
                    <a:pt x="4251" y="24"/>
                    <a:pt x="4191" y="60"/>
                  </a:cubicBezTo>
                  <a:cubicBezTo>
                    <a:pt x="4108" y="120"/>
                    <a:pt x="3989" y="155"/>
                    <a:pt x="3858" y="155"/>
                  </a:cubicBezTo>
                  <a:cubicBezTo>
                    <a:pt x="3715" y="155"/>
                    <a:pt x="3596" y="120"/>
                    <a:pt x="3513" y="60"/>
                  </a:cubicBezTo>
                  <a:cubicBezTo>
                    <a:pt x="3453" y="36"/>
                    <a:pt x="3394" y="1"/>
                    <a:pt x="3322" y="1"/>
                  </a:cubicBezTo>
                  <a:lnTo>
                    <a:pt x="3286" y="1"/>
                  </a:lnTo>
                  <a:cubicBezTo>
                    <a:pt x="3215" y="1"/>
                    <a:pt x="3155" y="24"/>
                    <a:pt x="3096" y="60"/>
                  </a:cubicBezTo>
                  <a:cubicBezTo>
                    <a:pt x="3001" y="120"/>
                    <a:pt x="2882" y="155"/>
                    <a:pt x="2751" y="155"/>
                  </a:cubicBezTo>
                  <a:cubicBezTo>
                    <a:pt x="2620" y="155"/>
                    <a:pt x="2501" y="120"/>
                    <a:pt x="2405" y="60"/>
                  </a:cubicBezTo>
                  <a:cubicBezTo>
                    <a:pt x="2346" y="36"/>
                    <a:pt x="2286" y="1"/>
                    <a:pt x="2215" y="1"/>
                  </a:cubicBezTo>
                  <a:lnTo>
                    <a:pt x="2191" y="1"/>
                  </a:lnTo>
                  <a:cubicBezTo>
                    <a:pt x="2108" y="1"/>
                    <a:pt x="2048" y="24"/>
                    <a:pt x="1989" y="60"/>
                  </a:cubicBezTo>
                  <a:cubicBezTo>
                    <a:pt x="1905" y="120"/>
                    <a:pt x="1786" y="155"/>
                    <a:pt x="1655" y="155"/>
                  </a:cubicBezTo>
                  <a:cubicBezTo>
                    <a:pt x="1512" y="155"/>
                    <a:pt x="1393" y="120"/>
                    <a:pt x="1310" y="60"/>
                  </a:cubicBezTo>
                  <a:cubicBezTo>
                    <a:pt x="1250" y="36"/>
                    <a:pt x="1191" y="1"/>
                    <a:pt x="1119" y="1"/>
                  </a:cubicBezTo>
                  <a:lnTo>
                    <a:pt x="1084" y="1"/>
                  </a:lnTo>
                  <a:cubicBezTo>
                    <a:pt x="1012" y="1"/>
                    <a:pt x="953" y="24"/>
                    <a:pt x="893" y="60"/>
                  </a:cubicBezTo>
                  <a:cubicBezTo>
                    <a:pt x="798" y="120"/>
                    <a:pt x="679" y="155"/>
                    <a:pt x="548" y="155"/>
                  </a:cubicBezTo>
                  <a:cubicBezTo>
                    <a:pt x="429" y="155"/>
                    <a:pt x="310" y="120"/>
                    <a:pt x="226" y="60"/>
                  </a:cubicBezTo>
                  <a:cubicBezTo>
                    <a:pt x="167" y="13"/>
                    <a:pt x="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" name="Google Shape;609;p54"/>
          <p:cNvSpPr/>
          <p:nvPr/>
        </p:nvSpPr>
        <p:spPr>
          <a:xfrm>
            <a:off x="6417050" y="1749633"/>
            <a:ext cx="569100" cy="56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54"/>
          <p:cNvGrpSpPr/>
          <p:nvPr/>
        </p:nvGrpSpPr>
        <p:grpSpPr>
          <a:xfrm>
            <a:off x="6639260" y="1875537"/>
            <a:ext cx="137817" cy="350490"/>
            <a:chOff x="3764627" y="3963184"/>
            <a:chExt cx="181745" cy="462204"/>
          </a:xfrm>
        </p:grpSpPr>
        <p:sp>
          <p:nvSpPr>
            <p:cNvPr id="611" name="Google Shape;611;p54"/>
            <p:cNvSpPr/>
            <p:nvPr/>
          </p:nvSpPr>
          <p:spPr>
            <a:xfrm>
              <a:off x="3790570" y="4349949"/>
              <a:ext cx="129014" cy="75440"/>
            </a:xfrm>
            <a:custGeom>
              <a:avLst/>
              <a:gdLst/>
              <a:ahLst/>
              <a:cxnLst/>
              <a:rect l="l" t="t" r="r" b="b"/>
              <a:pathLst>
                <a:path w="1835" h="1073" extrusionOk="0">
                  <a:moveTo>
                    <a:pt x="1" y="0"/>
                  </a:moveTo>
                  <a:cubicBezTo>
                    <a:pt x="48" y="310"/>
                    <a:pt x="310" y="560"/>
                    <a:pt x="644" y="560"/>
                  </a:cubicBezTo>
                  <a:lnTo>
                    <a:pt x="715" y="560"/>
                  </a:lnTo>
                  <a:lnTo>
                    <a:pt x="715" y="870"/>
                  </a:lnTo>
                  <a:cubicBezTo>
                    <a:pt x="715" y="977"/>
                    <a:pt x="787" y="1048"/>
                    <a:pt x="894" y="1072"/>
                  </a:cubicBezTo>
                  <a:cubicBezTo>
                    <a:pt x="900" y="1073"/>
                    <a:pt x="906" y="1073"/>
                    <a:pt x="912" y="1073"/>
                  </a:cubicBezTo>
                  <a:cubicBezTo>
                    <a:pt x="1011" y="1073"/>
                    <a:pt x="1096" y="982"/>
                    <a:pt x="1096" y="870"/>
                  </a:cubicBezTo>
                  <a:lnTo>
                    <a:pt x="1096" y="560"/>
                  </a:lnTo>
                  <a:lnTo>
                    <a:pt x="1179" y="560"/>
                  </a:lnTo>
                  <a:cubicBezTo>
                    <a:pt x="1501" y="560"/>
                    <a:pt x="1775" y="322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4"/>
            <p:cNvSpPr/>
            <p:nvPr/>
          </p:nvSpPr>
          <p:spPr>
            <a:xfrm>
              <a:off x="3764627" y="4190912"/>
              <a:ext cx="181745" cy="131475"/>
            </a:xfrm>
            <a:custGeom>
              <a:avLst/>
              <a:gdLst/>
              <a:ahLst/>
              <a:cxnLst/>
              <a:rect l="l" t="t" r="r" b="b"/>
              <a:pathLst>
                <a:path w="2585" h="1870" extrusionOk="0">
                  <a:moveTo>
                    <a:pt x="2203" y="0"/>
                  </a:moveTo>
                  <a:lnTo>
                    <a:pt x="346" y="655"/>
                  </a:lnTo>
                  <a:lnTo>
                    <a:pt x="346" y="1084"/>
                  </a:lnTo>
                  <a:lnTo>
                    <a:pt x="191" y="1084"/>
                  </a:lnTo>
                  <a:cubicBezTo>
                    <a:pt x="84" y="1084"/>
                    <a:pt x="1" y="1167"/>
                    <a:pt x="1" y="1274"/>
                  </a:cubicBezTo>
                  <a:lnTo>
                    <a:pt x="1" y="1679"/>
                  </a:lnTo>
                  <a:cubicBezTo>
                    <a:pt x="1" y="1774"/>
                    <a:pt x="84" y="1869"/>
                    <a:pt x="191" y="1869"/>
                  </a:cubicBezTo>
                  <a:lnTo>
                    <a:pt x="2394" y="1869"/>
                  </a:lnTo>
                  <a:cubicBezTo>
                    <a:pt x="2501" y="1869"/>
                    <a:pt x="2584" y="1774"/>
                    <a:pt x="2584" y="1679"/>
                  </a:cubicBezTo>
                  <a:lnTo>
                    <a:pt x="2584" y="1274"/>
                  </a:lnTo>
                  <a:cubicBezTo>
                    <a:pt x="2572" y="1167"/>
                    <a:pt x="2477" y="1084"/>
                    <a:pt x="2382" y="1084"/>
                  </a:cubicBezTo>
                  <a:lnTo>
                    <a:pt x="2203" y="1084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4"/>
            <p:cNvSpPr/>
            <p:nvPr/>
          </p:nvSpPr>
          <p:spPr>
            <a:xfrm>
              <a:off x="3769689" y="4019290"/>
              <a:ext cx="167472" cy="81275"/>
            </a:xfrm>
            <a:custGeom>
              <a:avLst/>
              <a:gdLst/>
              <a:ahLst/>
              <a:cxnLst/>
              <a:rect l="l" t="t" r="r" b="b"/>
              <a:pathLst>
                <a:path w="2382" h="1156" extrusionOk="0">
                  <a:moveTo>
                    <a:pt x="2310" y="0"/>
                  </a:moveTo>
                  <a:lnTo>
                    <a:pt x="12" y="798"/>
                  </a:lnTo>
                  <a:cubicBezTo>
                    <a:pt x="0" y="870"/>
                    <a:pt x="12" y="953"/>
                    <a:pt x="24" y="1012"/>
                  </a:cubicBezTo>
                  <a:cubicBezTo>
                    <a:pt x="60" y="1084"/>
                    <a:pt x="83" y="1131"/>
                    <a:pt x="119" y="1155"/>
                  </a:cubicBezTo>
                  <a:lnTo>
                    <a:pt x="2346" y="369"/>
                  </a:lnTo>
                  <a:cubicBezTo>
                    <a:pt x="2381" y="274"/>
                    <a:pt x="2381" y="191"/>
                    <a:pt x="2346" y="84"/>
                  </a:cubicBez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4"/>
            <p:cNvSpPr/>
            <p:nvPr/>
          </p:nvSpPr>
          <p:spPr>
            <a:xfrm>
              <a:off x="3768845" y="4130588"/>
              <a:ext cx="169160" cy="82119"/>
            </a:xfrm>
            <a:custGeom>
              <a:avLst/>
              <a:gdLst/>
              <a:ahLst/>
              <a:cxnLst/>
              <a:rect l="l" t="t" r="r" b="b"/>
              <a:pathLst>
                <a:path w="2406" h="1168" extrusionOk="0">
                  <a:moveTo>
                    <a:pt x="2274" y="1"/>
                  </a:moveTo>
                  <a:lnTo>
                    <a:pt x="36" y="799"/>
                  </a:lnTo>
                  <a:cubicBezTo>
                    <a:pt x="12" y="882"/>
                    <a:pt x="0" y="989"/>
                    <a:pt x="36" y="1072"/>
                  </a:cubicBezTo>
                  <a:cubicBezTo>
                    <a:pt x="60" y="1120"/>
                    <a:pt x="72" y="1156"/>
                    <a:pt x="83" y="1168"/>
                  </a:cubicBezTo>
                  <a:lnTo>
                    <a:pt x="2393" y="346"/>
                  </a:lnTo>
                  <a:cubicBezTo>
                    <a:pt x="2405" y="287"/>
                    <a:pt x="2393" y="215"/>
                    <a:pt x="2358" y="144"/>
                  </a:cubicBezTo>
                  <a:cubicBezTo>
                    <a:pt x="2346" y="84"/>
                    <a:pt x="2298" y="37"/>
                    <a:pt x="2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4"/>
            <p:cNvSpPr/>
            <p:nvPr/>
          </p:nvSpPr>
          <p:spPr>
            <a:xfrm>
              <a:off x="3769689" y="4075396"/>
              <a:ext cx="168316" cy="81275"/>
            </a:xfrm>
            <a:custGeom>
              <a:avLst/>
              <a:gdLst/>
              <a:ahLst/>
              <a:cxnLst/>
              <a:rect l="l" t="t" r="r" b="b"/>
              <a:pathLst>
                <a:path w="2394" h="1156" extrusionOk="0">
                  <a:moveTo>
                    <a:pt x="2286" y="0"/>
                  </a:moveTo>
                  <a:lnTo>
                    <a:pt x="24" y="810"/>
                  </a:lnTo>
                  <a:cubicBezTo>
                    <a:pt x="0" y="881"/>
                    <a:pt x="12" y="965"/>
                    <a:pt x="36" y="1060"/>
                  </a:cubicBezTo>
                  <a:cubicBezTo>
                    <a:pt x="60" y="1107"/>
                    <a:pt x="83" y="1131"/>
                    <a:pt x="95" y="1155"/>
                  </a:cubicBezTo>
                  <a:lnTo>
                    <a:pt x="2381" y="357"/>
                  </a:lnTo>
                  <a:cubicBezTo>
                    <a:pt x="2393" y="286"/>
                    <a:pt x="2393" y="191"/>
                    <a:pt x="2357" y="119"/>
                  </a:cubicBezTo>
                  <a:cubicBezTo>
                    <a:pt x="2334" y="72"/>
                    <a:pt x="2322" y="36"/>
                    <a:pt x="2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4"/>
            <p:cNvSpPr/>
            <p:nvPr/>
          </p:nvSpPr>
          <p:spPr>
            <a:xfrm>
              <a:off x="3788883" y="3963184"/>
              <a:ext cx="130702" cy="78744"/>
            </a:xfrm>
            <a:custGeom>
              <a:avLst/>
              <a:gdLst/>
              <a:ahLst/>
              <a:cxnLst/>
              <a:rect l="l" t="t" r="r" b="b"/>
              <a:pathLst>
                <a:path w="1859" h="1120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lnTo>
                    <a:pt x="1" y="1120"/>
                  </a:lnTo>
                  <a:lnTo>
                    <a:pt x="1858" y="465"/>
                  </a:lnTo>
                  <a:lnTo>
                    <a:pt x="1858" y="382"/>
                  </a:lnTo>
                  <a:cubicBezTo>
                    <a:pt x="1858" y="167"/>
                    <a:pt x="1692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Gráfico 57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90FA9BCE-213A-4287-8EC1-E052E87F1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692273"/>
            <a:ext cx="451227" cy="45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6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 animBg="1"/>
      <p:bldP spid="562" grpId="0" animBg="1"/>
      <p:bldP spid="563" grpId="0" animBg="1"/>
      <p:bldP spid="565" grpId="0" build="p"/>
      <p:bldP spid="566" grpId="0"/>
      <p:bldP spid="573" grpId="0" build="p"/>
      <p:bldP spid="574" grpId="0"/>
      <p:bldP spid="609" grpId="0" animBg="1"/>
    </p:bldLst>
  </p:timing>
</p:sld>
</file>

<file path=ppt/theme/theme1.xml><?xml version="1.0" encoding="utf-8"?>
<a:theme xmlns:a="http://schemas.openxmlformats.org/drawingml/2006/main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2E3338"/>
    </a:dk1>
    <a:lt1>
      <a:srgbClr val="F6EFDC"/>
    </a:lt1>
    <a:dk2>
      <a:srgbClr val="164A4A"/>
    </a:dk2>
    <a:lt2>
      <a:srgbClr val="3F4853"/>
    </a:lt2>
    <a:accent1>
      <a:srgbClr val="81B5A8"/>
    </a:accent1>
    <a:accent2>
      <a:srgbClr val="ADDBD0"/>
    </a:accent2>
    <a:accent3>
      <a:srgbClr val="454318"/>
    </a:accent3>
    <a:accent4>
      <a:srgbClr val="FFFFFF"/>
    </a:accent4>
    <a:accent5>
      <a:srgbClr val="FFFFFF"/>
    </a:accent5>
    <a:accent6>
      <a:srgbClr val="FFFFFF"/>
    </a:accent6>
    <a:hlink>
      <a:srgbClr val="2E3338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1286</TotalTime>
  <Words>903</Words>
  <Application>Microsoft Office PowerPoint</Application>
  <PresentationFormat>Presentación en pantalla (16:9)</PresentationFormat>
  <Paragraphs>153</Paragraphs>
  <Slides>26</Slides>
  <Notes>25</Notes>
  <HiddenSlides>0</HiddenSlides>
  <MMClips>1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40" baseType="lpstr">
      <vt:lpstr>Modern Love Caps</vt:lpstr>
      <vt:lpstr>Commissioner ExtraBold</vt:lpstr>
      <vt:lpstr>Syne</vt:lpstr>
      <vt:lpstr>Commissioner</vt:lpstr>
      <vt:lpstr>Arial</vt:lpstr>
      <vt:lpstr>Barlow SemiBold</vt:lpstr>
      <vt:lpstr>Francois One</vt:lpstr>
      <vt:lpstr>Archivo Narrow</vt:lpstr>
      <vt:lpstr>Syne SemiBold</vt:lpstr>
      <vt:lpstr>Calibri</vt:lpstr>
      <vt:lpstr>Arial</vt:lpstr>
      <vt:lpstr>Century Gothic</vt:lpstr>
      <vt:lpstr>Roboto</vt:lpstr>
      <vt:lpstr>Wind Energy Supplier Pitch Deck by Slidesgo</vt:lpstr>
      <vt:lpstr> suministro de energía en la ingeniería</vt:lpstr>
      <vt:lpstr>Temario</vt:lpstr>
      <vt:lpstr>Energías</vt:lpstr>
      <vt:lpstr>Energías  Renovables</vt:lpstr>
      <vt:lpstr>Prehistoria</vt:lpstr>
      <vt:lpstr>Ejemplos de Energías</vt:lpstr>
      <vt:lpstr>Inicios de medios alternativos</vt:lpstr>
      <vt:lpstr>¿Qué son?</vt:lpstr>
      <vt:lpstr>Tipos de</vt:lpstr>
      <vt:lpstr>Principales Energías Renovables</vt:lpstr>
      <vt:lpstr>Principales Energías Renovables</vt:lpstr>
      <vt:lpstr>Presentación de PowerPoint</vt:lpstr>
      <vt:lpstr>Presentación de PowerPoint</vt:lpstr>
      <vt:lpstr>Proceso</vt:lpstr>
      <vt:lpstr>Importancia de las energías alternativas </vt:lpstr>
      <vt:lpstr>La Eficiencia de las Energías Renovables</vt:lpstr>
      <vt:lpstr>Sociales</vt:lpstr>
      <vt:lpstr>Intermitencia</vt:lpstr>
      <vt:lpstr>Conclusión</vt:lpstr>
      <vt:lpstr>Datos</vt:lpstr>
      <vt:lpstr>Evolución de energias no renovables a renovables</vt:lpstr>
      <vt:lpstr>Combustibles Fósiles</vt:lpstr>
      <vt:lpstr>Ventajas</vt:lpstr>
      <vt:lpstr>365,900 mdd</vt:lpstr>
      <vt:lpstr>Datos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suministro de energía en la ingeniería</dc:title>
  <cp:lastModifiedBy>AlanVgro@outlook.es</cp:lastModifiedBy>
  <cp:revision>10</cp:revision>
  <dcterms:modified xsi:type="dcterms:W3CDTF">2022-09-24T02:21:49Z</dcterms:modified>
</cp:coreProperties>
</file>